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625A5-3A4F-417F-81B1-85CE824E5F51}" type="doc">
      <dgm:prSet loTypeId="urn:microsoft.com/office/officeart/2005/8/layout/hProcess9" loCatId="process" qsTypeId="urn:microsoft.com/office/officeart/2005/8/quickstyle/simple1" qsCatId="simple" csTypeId="urn:microsoft.com/office/officeart/2005/8/colors/accent1_2" csCatId="accent1" phldr="1"/>
      <dgm:spPr/>
    </dgm:pt>
    <dgm:pt modelId="{CB45EB5F-CC7B-4EB1-93A6-22964117B0EB}">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VE" sz="2400" b="1" dirty="0" smtClean="0">
              <a:latin typeface="Arial" pitchFamily="34" charset="0"/>
              <a:cs typeface="Arial" pitchFamily="34" charset="0"/>
            </a:rPr>
            <a:t>Planteamiento del Problema</a:t>
          </a:r>
          <a:endParaRPr lang="es-VE" sz="2400" b="1" dirty="0">
            <a:latin typeface="Arial" pitchFamily="34" charset="0"/>
            <a:cs typeface="Arial" pitchFamily="34" charset="0"/>
          </a:endParaRPr>
        </a:p>
      </dgm:t>
    </dgm:pt>
    <dgm:pt modelId="{B96843CC-4D1E-4FD9-B7A8-32AF3CA55005}" type="parTrans" cxnId="{EF694CAA-4529-437A-9AF3-A0A9B8B7BE60}">
      <dgm:prSet/>
      <dgm:spPr/>
      <dgm:t>
        <a:bodyPr/>
        <a:lstStyle/>
        <a:p>
          <a:endParaRPr lang="es-VE" sz="2400"/>
        </a:p>
      </dgm:t>
    </dgm:pt>
    <dgm:pt modelId="{AB031E8F-C6B8-47DF-9A64-60CD460B4AC7}" type="sibTrans" cxnId="{EF694CAA-4529-437A-9AF3-A0A9B8B7BE60}">
      <dgm:prSet/>
      <dgm:spPr/>
      <dgm:t>
        <a:bodyPr/>
        <a:lstStyle/>
        <a:p>
          <a:endParaRPr lang="es-VE" sz="2400"/>
        </a:p>
      </dgm:t>
    </dgm:pt>
    <dgm:pt modelId="{CAEAEE51-E6C9-4A78-8D8D-76107EC5B650}" type="pres">
      <dgm:prSet presAssocID="{D2C625A5-3A4F-417F-81B1-85CE824E5F51}" presName="CompostProcess" presStyleCnt="0">
        <dgm:presLayoutVars>
          <dgm:dir/>
          <dgm:resizeHandles val="exact"/>
        </dgm:presLayoutVars>
      </dgm:prSet>
      <dgm:spPr/>
    </dgm:pt>
    <dgm:pt modelId="{B82C5328-321D-4477-B6E0-EA37433F6239}" type="pres">
      <dgm:prSet presAssocID="{D2C625A5-3A4F-417F-81B1-85CE824E5F51}" presName="arrow" presStyleLbl="bgShp" presStyleIdx="0" presStyleCnt="1"/>
      <dgm:spPr/>
    </dgm:pt>
    <dgm:pt modelId="{05A27EFC-1453-4883-BCA5-B70882C23E49}" type="pres">
      <dgm:prSet presAssocID="{D2C625A5-3A4F-417F-81B1-85CE824E5F51}" presName="linearProcess" presStyleCnt="0"/>
      <dgm:spPr/>
    </dgm:pt>
    <dgm:pt modelId="{59C9E19B-C573-470A-9EF4-99FD193F8FE5}" type="pres">
      <dgm:prSet presAssocID="{CB45EB5F-CC7B-4EB1-93A6-22964117B0EB}" presName="textNode" presStyleLbl="node1" presStyleIdx="0" presStyleCnt="1">
        <dgm:presLayoutVars>
          <dgm:bulletEnabled val="1"/>
        </dgm:presLayoutVars>
      </dgm:prSet>
      <dgm:spPr/>
      <dgm:t>
        <a:bodyPr/>
        <a:lstStyle/>
        <a:p>
          <a:endParaRPr lang="es-VE"/>
        </a:p>
      </dgm:t>
    </dgm:pt>
  </dgm:ptLst>
  <dgm:cxnLst>
    <dgm:cxn modelId="{37B6C0D8-0D90-4E9D-A8E8-BEF68AC300A1}" type="presOf" srcId="{CB45EB5F-CC7B-4EB1-93A6-22964117B0EB}" destId="{59C9E19B-C573-470A-9EF4-99FD193F8FE5}" srcOrd="0" destOrd="0" presId="urn:microsoft.com/office/officeart/2005/8/layout/hProcess9"/>
    <dgm:cxn modelId="{3D5CA65B-2DDC-4C3C-B001-2E39AB6639C5}" type="presOf" srcId="{D2C625A5-3A4F-417F-81B1-85CE824E5F51}" destId="{CAEAEE51-E6C9-4A78-8D8D-76107EC5B650}" srcOrd="0" destOrd="0" presId="urn:microsoft.com/office/officeart/2005/8/layout/hProcess9"/>
    <dgm:cxn modelId="{EF694CAA-4529-437A-9AF3-A0A9B8B7BE60}" srcId="{D2C625A5-3A4F-417F-81B1-85CE824E5F51}" destId="{CB45EB5F-CC7B-4EB1-93A6-22964117B0EB}" srcOrd="0" destOrd="0" parTransId="{B96843CC-4D1E-4FD9-B7A8-32AF3CA55005}" sibTransId="{AB031E8F-C6B8-47DF-9A64-60CD460B4AC7}"/>
    <dgm:cxn modelId="{25C0479F-5830-4408-BCEB-DD2C0EA48F2B}" type="presParOf" srcId="{CAEAEE51-E6C9-4A78-8D8D-76107EC5B650}" destId="{B82C5328-321D-4477-B6E0-EA37433F6239}" srcOrd="0" destOrd="0" presId="urn:microsoft.com/office/officeart/2005/8/layout/hProcess9"/>
    <dgm:cxn modelId="{0CE54700-B4FE-48AD-8E91-72E67284A637}" type="presParOf" srcId="{CAEAEE51-E6C9-4A78-8D8D-76107EC5B650}" destId="{05A27EFC-1453-4883-BCA5-B70882C23E49}" srcOrd="1" destOrd="0" presId="urn:microsoft.com/office/officeart/2005/8/layout/hProcess9"/>
    <dgm:cxn modelId="{B54DB9DD-D10D-4887-917B-A29BBD8D1C10}" type="presParOf" srcId="{05A27EFC-1453-4883-BCA5-B70882C23E49}" destId="{59C9E19B-C573-470A-9EF4-99FD193F8FE5}"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C625A5-3A4F-417F-81B1-85CE824E5F51}" type="doc">
      <dgm:prSet loTypeId="urn:microsoft.com/office/officeart/2005/8/layout/hProcess9" loCatId="process" qsTypeId="urn:microsoft.com/office/officeart/2005/8/quickstyle/simple1" qsCatId="simple" csTypeId="urn:microsoft.com/office/officeart/2005/8/colors/accent1_2" csCatId="accent1" phldr="1"/>
      <dgm:spPr/>
    </dgm:pt>
    <dgm:pt modelId="{CB45EB5F-CC7B-4EB1-93A6-22964117B0EB}">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VE" sz="2400" b="1" dirty="0" smtClean="0">
              <a:latin typeface="Arial"/>
              <a:ea typeface="Calibri"/>
              <a:cs typeface="Times New Roman"/>
            </a:rPr>
            <a:t>Modelo del Sistema Viable</a:t>
          </a:r>
          <a:endParaRPr lang="es-VE" sz="2400" b="1" dirty="0">
            <a:latin typeface="Arial" pitchFamily="34" charset="0"/>
            <a:cs typeface="Arial" pitchFamily="34" charset="0"/>
          </a:endParaRPr>
        </a:p>
      </dgm:t>
    </dgm:pt>
    <dgm:pt modelId="{B96843CC-4D1E-4FD9-B7A8-32AF3CA55005}" type="parTrans" cxnId="{EF694CAA-4529-437A-9AF3-A0A9B8B7BE60}">
      <dgm:prSet/>
      <dgm:spPr/>
      <dgm:t>
        <a:bodyPr/>
        <a:lstStyle/>
        <a:p>
          <a:endParaRPr lang="es-VE" sz="2400"/>
        </a:p>
      </dgm:t>
    </dgm:pt>
    <dgm:pt modelId="{AB031E8F-C6B8-47DF-9A64-60CD460B4AC7}" type="sibTrans" cxnId="{EF694CAA-4529-437A-9AF3-A0A9B8B7BE60}">
      <dgm:prSet/>
      <dgm:spPr/>
      <dgm:t>
        <a:bodyPr/>
        <a:lstStyle/>
        <a:p>
          <a:endParaRPr lang="es-VE" sz="2400"/>
        </a:p>
      </dgm:t>
    </dgm:pt>
    <dgm:pt modelId="{CAEAEE51-E6C9-4A78-8D8D-76107EC5B650}" type="pres">
      <dgm:prSet presAssocID="{D2C625A5-3A4F-417F-81B1-85CE824E5F51}" presName="CompostProcess" presStyleCnt="0">
        <dgm:presLayoutVars>
          <dgm:dir/>
          <dgm:resizeHandles val="exact"/>
        </dgm:presLayoutVars>
      </dgm:prSet>
      <dgm:spPr/>
    </dgm:pt>
    <dgm:pt modelId="{B82C5328-321D-4477-B6E0-EA37433F6239}" type="pres">
      <dgm:prSet presAssocID="{D2C625A5-3A4F-417F-81B1-85CE824E5F51}" presName="arrow" presStyleLbl="bgShp" presStyleIdx="0" presStyleCnt="1"/>
      <dgm:spPr/>
    </dgm:pt>
    <dgm:pt modelId="{05A27EFC-1453-4883-BCA5-B70882C23E49}" type="pres">
      <dgm:prSet presAssocID="{D2C625A5-3A4F-417F-81B1-85CE824E5F51}" presName="linearProcess" presStyleCnt="0"/>
      <dgm:spPr/>
    </dgm:pt>
    <dgm:pt modelId="{59C9E19B-C573-470A-9EF4-99FD193F8FE5}" type="pres">
      <dgm:prSet presAssocID="{CB45EB5F-CC7B-4EB1-93A6-22964117B0EB}" presName="textNode" presStyleLbl="node1" presStyleIdx="0" presStyleCnt="1">
        <dgm:presLayoutVars>
          <dgm:bulletEnabled val="1"/>
        </dgm:presLayoutVars>
      </dgm:prSet>
      <dgm:spPr/>
      <dgm:t>
        <a:bodyPr/>
        <a:lstStyle/>
        <a:p>
          <a:endParaRPr lang="es-VE"/>
        </a:p>
      </dgm:t>
    </dgm:pt>
  </dgm:ptLst>
  <dgm:cxnLst>
    <dgm:cxn modelId="{504D6393-2405-41F2-BEBE-6A62A9207AEB}" type="presOf" srcId="{D2C625A5-3A4F-417F-81B1-85CE824E5F51}" destId="{CAEAEE51-E6C9-4A78-8D8D-76107EC5B650}" srcOrd="0" destOrd="0" presId="urn:microsoft.com/office/officeart/2005/8/layout/hProcess9"/>
    <dgm:cxn modelId="{9FA588A7-999A-44BF-AD49-2F484F0DE89D}" type="presOf" srcId="{CB45EB5F-CC7B-4EB1-93A6-22964117B0EB}" destId="{59C9E19B-C573-470A-9EF4-99FD193F8FE5}" srcOrd="0" destOrd="0" presId="urn:microsoft.com/office/officeart/2005/8/layout/hProcess9"/>
    <dgm:cxn modelId="{EF694CAA-4529-437A-9AF3-A0A9B8B7BE60}" srcId="{D2C625A5-3A4F-417F-81B1-85CE824E5F51}" destId="{CB45EB5F-CC7B-4EB1-93A6-22964117B0EB}" srcOrd="0" destOrd="0" parTransId="{B96843CC-4D1E-4FD9-B7A8-32AF3CA55005}" sibTransId="{AB031E8F-C6B8-47DF-9A64-60CD460B4AC7}"/>
    <dgm:cxn modelId="{093F7740-CEA8-4828-B149-83799F379DD3}" type="presParOf" srcId="{CAEAEE51-E6C9-4A78-8D8D-76107EC5B650}" destId="{B82C5328-321D-4477-B6E0-EA37433F6239}" srcOrd="0" destOrd="0" presId="urn:microsoft.com/office/officeart/2005/8/layout/hProcess9"/>
    <dgm:cxn modelId="{8E7E21E7-10EB-4CC3-A9D9-767CB12FA3FB}" type="presParOf" srcId="{CAEAEE51-E6C9-4A78-8D8D-76107EC5B650}" destId="{05A27EFC-1453-4883-BCA5-B70882C23E49}" srcOrd="1" destOrd="0" presId="urn:microsoft.com/office/officeart/2005/8/layout/hProcess9"/>
    <dgm:cxn modelId="{2EA5FE4D-AA50-4474-B1C0-3A87AA61CDAB}" type="presParOf" srcId="{05A27EFC-1453-4883-BCA5-B70882C23E49}" destId="{59C9E19B-C573-470A-9EF4-99FD193F8FE5}"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ED1011-5ECC-4E3E-8331-3BAE2588DB90}"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VE"/>
        </a:p>
      </dgm:t>
    </dgm:pt>
    <dgm:pt modelId="{FCAD6062-2EBB-4A87-978C-EF11F1783084}">
      <dgm:prSet phldrT="[Texto]" custT="1"/>
      <dgm:spPr/>
      <dgm:t>
        <a:bodyPr/>
        <a:lstStyle/>
        <a:p>
          <a:r>
            <a:rPr lang="es-US" sz="2000" dirty="0" smtClean="0">
              <a:latin typeface="Arial" pitchFamily="34" charset="0"/>
              <a:cs typeface="Arial" pitchFamily="34" charset="0"/>
            </a:rPr>
            <a:t>El </a:t>
          </a:r>
          <a:r>
            <a:rPr lang="es-US" sz="2000" dirty="0" err="1" smtClean="0">
              <a:latin typeface="Arial" pitchFamily="34" charset="0"/>
              <a:cs typeface="Arial" pitchFamily="34" charset="0"/>
            </a:rPr>
            <a:t>MSV</a:t>
          </a:r>
          <a:r>
            <a:rPr lang="es-US" sz="2000" dirty="0" smtClean="0">
              <a:latin typeface="Arial" pitchFamily="34" charset="0"/>
              <a:cs typeface="Arial" pitchFamily="34" charset="0"/>
            </a:rPr>
            <a:t> se trata de una forma de ver la realidad de una organización, pero también de cómo modelarla y hacer un rediseño que aumente su viabilidad.</a:t>
          </a:r>
          <a:endParaRPr lang="es-VE" sz="2000" dirty="0">
            <a:latin typeface="Arial" pitchFamily="34" charset="0"/>
            <a:cs typeface="Arial" pitchFamily="34" charset="0"/>
          </a:endParaRPr>
        </a:p>
      </dgm:t>
    </dgm:pt>
    <dgm:pt modelId="{4C0A3297-21AD-4ECA-B33F-69A0E94F9B6F}" type="parTrans" cxnId="{54FC4AA8-393A-43D4-82EA-97BA738CF7B6}">
      <dgm:prSet/>
      <dgm:spPr/>
      <dgm:t>
        <a:bodyPr/>
        <a:lstStyle/>
        <a:p>
          <a:endParaRPr lang="es-VE"/>
        </a:p>
      </dgm:t>
    </dgm:pt>
    <dgm:pt modelId="{46D1D2C9-D2F6-466E-A35E-0E575AC66393}" type="sibTrans" cxnId="{54FC4AA8-393A-43D4-82EA-97BA738CF7B6}">
      <dgm:prSet/>
      <dgm:spPr/>
      <dgm:t>
        <a:bodyPr/>
        <a:lstStyle/>
        <a:p>
          <a:endParaRPr lang="es-VE"/>
        </a:p>
      </dgm:t>
    </dgm:pt>
    <dgm:pt modelId="{04C380EB-FB45-420F-85E8-49F35477B562}" type="pres">
      <dgm:prSet presAssocID="{CFED1011-5ECC-4E3E-8331-3BAE2588DB90}" presName="linear" presStyleCnt="0">
        <dgm:presLayoutVars>
          <dgm:dir/>
          <dgm:animLvl val="lvl"/>
          <dgm:resizeHandles val="exact"/>
        </dgm:presLayoutVars>
      </dgm:prSet>
      <dgm:spPr/>
      <dgm:t>
        <a:bodyPr/>
        <a:lstStyle/>
        <a:p>
          <a:endParaRPr lang="es-VE"/>
        </a:p>
      </dgm:t>
    </dgm:pt>
    <dgm:pt modelId="{5B16CBDA-04B8-4DAB-9966-7C573F32E993}" type="pres">
      <dgm:prSet presAssocID="{FCAD6062-2EBB-4A87-978C-EF11F1783084}" presName="parentLin" presStyleCnt="0"/>
      <dgm:spPr/>
    </dgm:pt>
    <dgm:pt modelId="{773733D9-A78E-4F7E-92EE-38B8BBBF45D5}" type="pres">
      <dgm:prSet presAssocID="{FCAD6062-2EBB-4A87-978C-EF11F1783084}" presName="parentLeftMargin" presStyleLbl="node1" presStyleIdx="0" presStyleCnt="1"/>
      <dgm:spPr/>
      <dgm:t>
        <a:bodyPr/>
        <a:lstStyle/>
        <a:p>
          <a:endParaRPr lang="es-VE"/>
        </a:p>
      </dgm:t>
    </dgm:pt>
    <dgm:pt modelId="{CDEDB486-3710-4E76-B06E-12BE97BD7405}" type="pres">
      <dgm:prSet presAssocID="{FCAD6062-2EBB-4A87-978C-EF11F1783084}" presName="parentText" presStyleLbl="node1" presStyleIdx="0" presStyleCnt="1" custScaleX="114286" custScaleY="60327">
        <dgm:presLayoutVars>
          <dgm:chMax val="0"/>
          <dgm:bulletEnabled val="1"/>
        </dgm:presLayoutVars>
      </dgm:prSet>
      <dgm:spPr/>
      <dgm:t>
        <a:bodyPr/>
        <a:lstStyle/>
        <a:p>
          <a:endParaRPr lang="es-VE"/>
        </a:p>
      </dgm:t>
    </dgm:pt>
    <dgm:pt modelId="{B97C9E31-83A3-4DE4-8AA0-7DE0A29FE665}" type="pres">
      <dgm:prSet presAssocID="{FCAD6062-2EBB-4A87-978C-EF11F1783084}" presName="negativeSpace" presStyleCnt="0"/>
      <dgm:spPr/>
    </dgm:pt>
    <dgm:pt modelId="{4BFA0A85-6730-4995-B571-EC7950443DDA}" type="pres">
      <dgm:prSet presAssocID="{FCAD6062-2EBB-4A87-978C-EF11F1783084}" presName="childText" presStyleLbl="conFgAcc1" presStyleIdx="0" presStyleCnt="1" custScaleY="51302" custLinFactNeighborX="833" custLinFactNeighborY="42604">
        <dgm:presLayoutVars>
          <dgm:bulletEnabled val="1"/>
        </dgm:presLayoutVars>
      </dgm:prSet>
      <dgm:spPr/>
    </dgm:pt>
  </dgm:ptLst>
  <dgm:cxnLst>
    <dgm:cxn modelId="{318AF640-3063-4356-94D2-ED5DC387B414}" type="presOf" srcId="{FCAD6062-2EBB-4A87-978C-EF11F1783084}" destId="{CDEDB486-3710-4E76-B06E-12BE97BD7405}" srcOrd="1" destOrd="0" presId="urn:microsoft.com/office/officeart/2005/8/layout/list1"/>
    <dgm:cxn modelId="{54FC4AA8-393A-43D4-82EA-97BA738CF7B6}" srcId="{CFED1011-5ECC-4E3E-8331-3BAE2588DB90}" destId="{FCAD6062-2EBB-4A87-978C-EF11F1783084}" srcOrd="0" destOrd="0" parTransId="{4C0A3297-21AD-4ECA-B33F-69A0E94F9B6F}" sibTransId="{46D1D2C9-D2F6-466E-A35E-0E575AC66393}"/>
    <dgm:cxn modelId="{D3E13337-76AF-4C29-8B50-5667819B31A8}" type="presOf" srcId="{FCAD6062-2EBB-4A87-978C-EF11F1783084}" destId="{773733D9-A78E-4F7E-92EE-38B8BBBF45D5}" srcOrd="0" destOrd="0" presId="urn:microsoft.com/office/officeart/2005/8/layout/list1"/>
    <dgm:cxn modelId="{87A003E7-7E01-41FC-B939-81540D7EBACF}" type="presOf" srcId="{CFED1011-5ECC-4E3E-8331-3BAE2588DB90}" destId="{04C380EB-FB45-420F-85E8-49F35477B562}" srcOrd="0" destOrd="0" presId="urn:microsoft.com/office/officeart/2005/8/layout/list1"/>
    <dgm:cxn modelId="{D875B2BE-900E-48DB-8772-BDCB69EC6902}" type="presParOf" srcId="{04C380EB-FB45-420F-85E8-49F35477B562}" destId="{5B16CBDA-04B8-4DAB-9966-7C573F32E993}" srcOrd="0" destOrd="0" presId="urn:microsoft.com/office/officeart/2005/8/layout/list1"/>
    <dgm:cxn modelId="{EC6307D9-66D5-4F3B-BA6F-1B1D6C59622A}" type="presParOf" srcId="{5B16CBDA-04B8-4DAB-9966-7C573F32E993}" destId="{773733D9-A78E-4F7E-92EE-38B8BBBF45D5}" srcOrd="0" destOrd="0" presId="urn:microsoft.com/office/officeart/2005/8/layout/list1"/>
    <dgm:cxn modelId="{EC378A14-92AD-4443-AD65-42303DFB894C}" type="presParOf" srcId="{5B16CBDA-04B8-4DAB-9966-7C573F32E993}" destId="{CDEDB486-3710-4E76-B06E-12BE97BD7405}" srcOrd="1" destOrd="0" presId="urn:microsoft.com/office/officeart/2005/8/layout/list1"/>
    <dgm:cxn modelId="{8D935957-6721-4BF3-8D62-A8AEF2DABDC8}" type="presParOf" srcId="{04C380EB-FB45-420F-85E8-49F35477B562}" destId="{B97C9E31-83A3-4DE4-8AA0-7DE0A29FE665}" srcOrd="1" destOrd="0" presId="urn:microsoft.com/office/officeart/2005/8/layout/list1"/>
    <dgm:cxn modelId="{E34BB830-D850-4854-89B4-1E555B200DBD}" type="presParOf" srcId="{04C380EB-FB45-420F-85E8-49F35477B562}" destId="{4BFA0A85-6730-4995-B571-EC7950443DD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D34CE-4935-4079-A8CA-83A606D48780}"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s-VE"/>
        </a:p>
      </dgm:t>
    </dgm:pt>
    <dgm:pt modelId="{5C2E9892-A02A-4C34-A9D0-3691AAB10C49}">
      <dgm:prSet phldrT="[Texto]" custT="1"/>
      <dgm:spPr/>
      <dgm:t>
        <a:bodyPr/>
        <a:lstStyle/>
        <a:p>
          <a:r>
            <a:rPr lang="es-VE" sz="1600" b="0" dirty="0" smtClean="0">
              <a:solidFill>
                <a:schemeClr val="tx1"/>
              </a:solidFill>
              <a:latin typeface="Arial" pitchFamily="34" charset="0"/>
              <a:cs typeface="Arial" pitchFamily="34" charset="0"/>
            </a:rPr>
            <a:t>Organizaciones conflictivas por falta de comunicación. </a:t>
          </a:r>
          <a:endParaRPr lang="es-VE" sz="1600" b="0" dirty="0">
            <a:solidFill>
              <a:schemeClr val="tx1"/>
            </a:solidFill>
          </a:endParaRPr>
        </a:p>
      </dgm:t>
    </dgm:pt>
    <dgm:pt modelId="{370160AA-9C43-4DD1-B845-568B15C6F5F8}" type="parTrans" cxnId="{DBA6B988-F125-4E17-949E-08442A7EEECC}">
      <dgm:prSet/>
      <dgm:spPr/>
      <dgm:t>
        <a:bodyPr/>
        <a:lstStyle/>
        <a:p>
          <a:endParaRPr lang="es-VE" sz="1600" b="0"/>
        </a:p>
      </dgm:t>
    </dgm:pt>
    <dgm:pt modelId="{4CA17458-FCEA-4348-8F31-8A64841EB2FC}" type="sibTrans" cxnId="{DBA6B988-F125-4E17-949E-08442A7EEECC}">
      <dgm:prSet/>
      <dgm:spPr/>
      <dgm:t>
        <a:bodyPr/>
        <a:lstStyle/>
        <a:p>
          <a:endParaRPr lang="es-VE" sz="1600" b="0"/>
        </a:p>
      </dgm:t>
    </dgm:pt>
    <dgm:pt modelId="{A2592F52-74A6-43E1-99C4-2E9F0F842F38}">
      <dgm:prSet phldrT="[Texto]" custT="1"/>
      <dgm:spPr/>
      <dgm:t>
        <a:bodyPr/>
        <a:lstStyle/>
        <a:p>
          <a:r>
            <a:rPr lang="es-VE" sz="1600" b="0" dirty="0" smtClean="0">
              <a:solidFill>
                <a:schemeClr val="tx1"/>
              </a:solidFill>
              <a:latin typeface="Arial" pitchFamily="34" charset="0"/>
              <a:cs typeface="Arial" pitchFamily="34" charset="0"/>
            </a:rPr>
            <a:t>Modelos de Gestión.</a:t>
          </a:r>
        </a:p>
        <a:p>
          <a:r>
            <a:rPr lang="es-VE" sz="1600" b="0" dirty="0" smtClean="0">
              <a:solidFill>
                <a:schemeClr val="tx1"/>
              </a:solidFill>
              <a:latin typeface="Arial" pitchFamily="34" charset="0"/>
              <a:cs typeface="Arial" pitchFamily="34" charset="0"/>
            </a:rPr>
            <a:t>Modelo de Sistema Viable.  </a:t>
          </a:r>
          <a:endParaRPr lang="es-VE" sz="1600" b="0" dirty="0">
            <a:solidFill>
              <a:schemeClr val="tx1"/>
            </a:solidFill>
          </a:endParaRPr>
        </a:p>
      </dgm:t>
    </dgm:pt>
    <dgm:pt modelId="{DAA085FE-7912-489D-9D8B-185DE5A6AEAA}" type="parTrans" cxnId="{A78BB0E0-3AE6-4E82-B40B-2C38F8EA90B6}">
      <dgm:prSet/>
      <dgm:spPr/>
      <dgm:t>
        <a:bodyPr/>
        <a:lstStyle/>
        <a:p>
          <a:endParaRPr lang="es-VE" sz="1600" b="0"/>
        </a:p>
      </dgm:t>
    </dgm:pt>
    <dgm:pt modelId="{387D0CB4-828A-4F60-9A0D-811C3270DA6B}" type="sibTrans" cxnId="{A78BB0E0-3AE6-4E82-B40B-2C38F8EA90B6}">
      <dgm:prSet/>
      <dgm:spPr/>
      <dgm:t>
        <a:bodyPr/>
        <a:lstStyle/>
        <a:p>
          <a:endParaRPr lang="es-VE" sz="1600" b="0"/>
        </a:p>
      </dgm:t>
    </dgm:pt>
    <dgm:pt modelId="{B455F2E7-F7C5-4BC8-84F6-3128B3CEBE30}">
      <dgm:prSet phldrT="[Texto]" custT="1"/>
      <dgm:spPr/>
      <dgm:t>
        <a:bodyPr/>
        <a:lstStyle/>
        <a:p>
          <a:r>
            <a:rPr lang="es-VE" sz="1600" b="0" dirty="0" smtClean="0">
              <a:solidFill>
                <a:schemeClr val="tx1"/>
              </a:solidFill>
              <a:latin typeface="Arial" pitchFamily="34" charset="0"/>
              <a:cs typeface="Arial" pitchFamily="34" charset="0"/>
            </a:rPr>
            <a:t>Gestión poco Eficiente.</a:t>
          </a:r>
        </a:p>
        <a:p>
          <a:r>
            <a:rPr lang="es-VE" sz="1600" b="0" dirty="0" smtClean="0">
              <a:solidFill>
                <a:schemeClr val="tx1"/>
              </a:solidFill>
              <a:latin typeface="Arial" pitchFamily="34" charset="0"/>
              <a:cs typeface="Arial" pitchFamily="34" charset="0"/>
            </a:rPr>
            <a:t>Procesos de Solicitudes.</a:t>
          </a:r>
          <a:r>
            <a:rPr lang="es-VE" sz="1600" b="0" dirty="0" smtClean="0">
              <a:latin typeface="Arial" pitchFamily="34" charset="0"/>
              <a:cs typeface="Arial" pitchFamily="34" charset="0"/>
            </a:rPr>
            <a:t>. </a:t>
          </a:r>
          <a:endParaRPr lang="es-VE" sz="1600" b="0" dirty="0">
            <a:latin typeface="Arial" pitchFamily="34" charset="0"/>
            <a:cs typeface="Arial" pitchFamily="34" charset="0"/>
          </a:endParaRPr>
        </a:p>
      </dgm:t>
    </dgm:pt>
    <dgm:pt modelId="{13FBAC56-10B2-4A40-BEF5-6F489325E121}" type="parTrans" cxnId="{28B920A2-2A6C-4DDF-90E7-668B67382D0D}">
      <dgm:prSet/>
      <dgm:spPr/>
      <dgm:t>
        <a:bodyPr/>
        <a:lstStyle/>
        <a:p>
          <a:endParaRPr lang="es-VE" sz="1600" b="0"/>
        </a:p>
      </dgm:t>
    </dgm:pt>
    <dgm:pt modelId="{8FC6C693-D916-41F8-B1FA-44F188799403}" type="sibTrans" cxnId="{28B920A2-2A6C-4DDF-90E7-668B67382D0D}">
      <dgm:prSet/>
      <dgm:spPr/>
      <dgm:t>
        <a:bodyPr/>
        <a:lstStyle/>
        <a:p>
          <a:endParaRPr lang="es-VE" sz="1600" b="0"/>
        </a:p>
      </dgm:t>
    </dgm:pt>
    <dgm:pt modelId="{E778560C-5C19-4E5D-B986-6549CDEBCBAD}">
      <dgm:prSet phldrT="[Texto]" custT="1"/>
      <dgm:spPr/>
      <dgm:t>
        <a:bodyPr/>
        <a:lstStyle/>
        <a:p>
          <a:r>
            <a:rPr lang="es-VE" sz="1600" b="0" dirty="0" smtClean="0">
              <a:solidFill>
                <a:schemeClr val="tx1"/>
              </a:solidFill>
              <a:latin typeface="Arial" pitchFamily="34" charset="0"/>
              <a:cs typeface="Arial" pitchFamily="34" charset="0"/>
            </a:rPr>
            <a:t>Formulación del Problema</a:t>
          </a:r>
          <a:endParaRPr lang="es-VE" sz="1600" b="0" dirty="0">
            <a:solidFill>
              <a:schemeClr val="tx1"/>
            </a:solidFill>
            <a:latin typeface="Arial" pitchFamily="34" charset="0"/>
            <a:cs typeface="Arial" pitchFamily="34" charset="0"/>
          </a:endParaRPr>
        </a:p>
      </dgm:t>
    </dgm:pt>
    <dgm:pt modelId="{4A0EBA1D-E69E-418B-8190-D07C7F2E43F3}" type="parTrans" cxnId="{EEC21A0C-5A7C-4938-B165-B39DA9521591}">
      <dgm:prSet/>
      <dgm:spPr/>
      <dgm:t>
        <a:bodyPr/>
        <a:lstStyle/>
        <a:p>
          <a:endParaRPr lang="es-VE" sz="1600" b="0"/>
        </a:p>
      </dgm:t>
    </dgm:pt>
    <dgm:pt modelId="{A67E305A-550D-4ACF-B505-ADF60B2C9078}" type="sibTrans" cxnId="{EEC21A0C-5A7C-4938-B165-B39DA9521591}">
      <dgm:prSet/>
      <dgm:spPr/>
      <dgm:t>
        <a:bodyPr/>
        <a:lstStyle/>
        <a:p>
          <a:endParaRPr lang="es-VE" sz="1600" b="0"/>
        </a:p>
      </dgm:t>
    </dgm:pt>
    <dgm:pt modelId="{EEA8A5A8-FDC6-4269-AA13-239AEC413736}">
      <dgm:prSet custT="1"/>
      <dgm:spPr/>
      <dgm:t>
        <a:bodyPr/>
        <a:lstStyle/>
        <a:p>
          <a:r>
            <a:rPr lang="es-VE" sz="1600" b="0" dirty="0" err="1" smtClean="0">
              <a:solidFill>
                <a:schemeClr val="tx1"/>
              </a:solidFill>
              <a:latin typeface="Arial" pitchFamily="34" charset="0"/>
              <a:cs typeface="Arial" pitchFamily="34" charset="0"/>
            </a:rPr>
            <a:t>UVM</a:t>
          </a:r>
          <a:r>
            <a:rPr lang="es-VE" sz="1600" b="0" dirty="0" smtClean="0">
              <a:solidFill>
                <a:schemeClr val="tx1"/>
              </a:solidFill>
              <a:latin typeface="Arial" pitchFamily="34" charset="0"/>
              <a:cs typeface="Arial" pitchFamily="34" charset="0"/>
            </a:rPr>
            <a:t>. </a:t>
          </a:r>
        </a:p>
        <a:p>
          <a:r>
            <a:rPr lang="es-VE" sz="1600" b="0" dirty="0" smtClean="0">
              <a:solidFill>
                <a:schemeClr val="tx1"/>
              </a:solidFill>
              <a:latin typeface="Arial" pitchFamily="34" charset="0"/>
              <a:cs typeface="Arial" pitchFamily="34" charset="0"/>
            </a:rPr>
            <a:t>Centro Aldea Tecnológica.</a:t>
          </a:r>
        </a:p>
        <a:p>
          <a:r>
            <a:rPr lang="es-VE" sz="1600" b="0" dirty="0" smtClean="0">
              <a:solidFill>
                <a:schemeClr val="tx1"/>
              </a:solidFill>
              <a:latin typeface="Arial" pitchFamily="34" charset="0"/>
              <a:cs typeface="Arial" pitchFamily="34" charset="0"/>
            </a:rPr>
            <a:t>Optimizar los procesos tecnológicos. </a:t>
          </a:r>
        </a:p>
      </dgm:t>
    </dgm:pt>
    <dgm:pt modelId="{DE0BFD2F-52D0-46A4-9A9A-26611AC7239C}" type="parTrans" cxnId="{077FF6AD-AA91-40F9-B03D-710FA39B5BBE}">
      <dgm:prSet/>
      <dgm:spPr/>
      <dgm:t>
        <a:bodyPr/>
        <a:lstStyle/>
        <a:p>
          <a:endParaRPr lang="es-VE" sz="1600" b="0"/>
        </a:p>
      </dgm:t>
    </dgm:pt>
    <dgm:pt modelId="{304FFFE8-8133-4FD3-A78C-875FFEB7276B}" type="sibTrans" cxnId="{077FF6AD-AA91-40F9-B03D-710FA39B5BBE}">
      <dgm:prSet/>
      <dgm:spPr/>
      <dgm:t>
        <a:bodyPr/>
        <a:lstStyle/>
        <a:p>
          <a:endParaRPr lang="es-VE" sz="1600" b="0"/>
        </a:p>
      </dgm:t>
    </dgm:pt>
    <dgm:pt modelId="{F47CEFAB-CC61-49CC-9F19-6A21C57EF6E5}" type="pres">
      <dgm:prSet presAssocID="{0AED34CE-4935-4079-A8CA-83A606D48780}" presName="diagram" presStyleCnt="0">
        <dgm:presLayoutVars>
          <dgm:dir/>
          <dgm:resizeHandles val="exact"/>
        </dgm:presLayoutVars>
      </dgm:prSet>
      <dgm:spPr/>
      <dgm:t>
        <a:bodyPr/>
        <a:lstStyle/>
        <a:p>
          <a:endParaRPr lang="es-VE"/>
        </a:p>
      </dgm:t>
    </dgm:pt>
    <dgm:pt modelId="{9F3CC83D-315F-4468-A2BA-5C567DB2F5C6}" type="pres">
      <dgm:prSet presAssocID="{5C2E9892-A02A-4C34-A9D0-3691AAB10C49}" presName="node" presStyleLbl="node1" presStyleIdx="0" presStyleCnt="5">
        <dgm:presLayoutVars>
          <dgm:bulletEnabled val="1"/>
        </dgm:presLayoutVars>
      </dgm:prSet>
      <dgm:spPr/>
      <dgm:t>
        <a:bodyPr/>
        <a:lstStyle/>
        <a:p>
          <a:endParaRPr lang="es-VE"/>
        </a:p>
      </dgm:t>
    </dgm:pt>
    <dgm:pt modelId="{CE07BD4C-F993-45C1-AFA4-690F4553436E}" type="pres">
      <dgm:prSet presAssocID="{4CA17458-FCEA-4348-8F31-8A64841EB2FC}" presName="sibTrans" presStyleCnt="0"/>
      <dgm:spPr/>
    </dgm:pt>
    <dgm:pt modelId="{0B213EB3-16E1-4024-BF73-8B4D12A38884}" type="pres">
      <dgm:prSet presAssocID="{A2592F52-74A6-43E1-99C4-2E9F0F842F38}" presName="node" presStyleLbl="node1" presStyleIdx="1" presStyleCnt="5">
        <dgm:presLayoutVars>
          <dgm:bulletEnabled val="1"/>
        </dgm:presLayoutVars>
      </dgm:prSet>
      <dgm:spPr/>
      <dgm:t>
        <a:bodyPr/>
        <a:lstStyle/>
        <a:p>
          <a:endParaRPr lang="es-VE"/>
        </a:p>
      </dgm:t>
    </dgm:pt>
    <dgm:pt modelId="{DA332FF5-62A7-4A68-8656-D2CDF8D1BD29}" type="pres">
      <dgm:prSet presAssocID="{387D0CB4-828A-4F60-9A0D-811C3270DA6B}" presName="sibTrans" presStyleCnt="0"/>
      <dgm:spPr/>
    </dgm:pt>
    <dgm:pt modelId="{38B4D8DE-39E9-44E1-9EC2-1F9E845303F2}" type="pres">
      <dgm:prSet presAssocID="{EEA8A5A8-FDC6-4269-AA13-239AEC413736}" presName="node" presStyleLbl="node1" presStyleIdx="2" presStyleCnt="5" custScaleX="106770" custScaleY="96890">
        <dgm:presLayoutVars>
          <dgm:bulletEnabled val="1"/>
        </dgm:presLayoutVars>
      </dgm:prSet>
      <dgm:spPr/>
      <dgm:t>
        <a:bodyPr/>
        <a:lstStyle/>
        <a:p>
          <a:endParaRPr lang="es-VE"/>
        </a:p>
      </dgm:t>
    </dgm:pt>
    <dgm:pt modelId="{C771E5D7-61F1-4A7E-A7F4-58D89F3EC465}" type="pres">
      <dgm:prSet presAssocID="{304FFFE8-8133-4FD3-A78C-875FFEB7276B}" presName="sibTrans" presStyleCnt="0"/>
      <dgm:spPr/>
    </dgm:pt>
    <dgm:pt modelId="{9763DF60-5AFB-49E8-9F24-7763DA2EAE51}" type="pres">
      <dgm:prSet presAssocID="{B455F2E7-F7C5-4BC8-84F6-3128B3CEBE30}" presName="node" presStyleLbl="node1" presStyleIdx="3" presStyleCnt="5">
        <dgm:presLayoutVars>
          <dgm:bulletEnabled val="1"/>
        </dgm:presLayoutVars>
      </dgm:prSet>
      <dgm:spPr/>
      <dgm:t>
        <a:bodyPr/>
        <a:lstStyle/>
        <a:p>
          <a:endParaRPr lang="es-VE"/>
        </a:p>
      </dgm:t>
    </dgm:pt>
    <dgm:pt modelId="{4C301078-D06C-43C7-B7CD-6EDE3610F1F0}" type="pres">
      <dgm:prSet presAssocID="{8FC6C693-D916-41F8-B1FA-44F188799403}" presName="sibTrans" presStyleCnt="0"/>
      <dgm:spPr/>
    </dgm:pt>
    <dgm:pt modelId="{C18BCA81-3958-4E1E-8FEF-ED84CDC1F367}" type="pres">
      <dgm:prSet presAssocID="{E778560C-5C19-4E5D-B986-6549CDEBCBAD}" presName="node" presStyleLbl="node1" presStyleIdx="4" presStyleCnt="5" custLinFactNeighborX="-151" custLinFactNeighborY="2441">
        <dgm:presLayoutVars>
          <dgm:bulletEnabled val="1"/>
        </dgm:presLayoutVars>
      </dgm:prSet>
      <dgm:spPr/>
      <dgm:t>
        <a:bodyPr/>
        <a:lstStyle/>
        <a:p>
          <a:endParaRPr lang="es-VE"/>
        </a:p>
      </dgm:t>
    </dgm:pt>
  </dgm:ptLst>
  <dgm:cxnLst>
    <dgm:cxn modelId="{6A88B367-17F1-4201-9DD2-B876F99DFF0D}" type="presOf" srcId="{B455F2E7-F7C5-4BC8-84F6-3128B3CEBE30}" destId="{9763DF60-5AFB-49E8-9F24-7763DA2EAE51}" srcOrd="0" destOrd="0" presId="urn:microsoft.com/office/officeart/2005/8/layout/default"/>
    <dgm:cxn modelId="{28B920A2-2A6C-4DDF-90E7-668B67382D0D}" srcId="{0AED34CE-4935-4079-A8CA-83A606D48780}" destId="{B455F2E7-F7C5-4BC8-84F6-3128B3CEBE30}" srcOrd="3" destOrd="0" parTransId="{13FBAC56-10B2-4A40-BEF5-6F489325E121}" sibTransId="{8FC6C693-D916-41F8-B1FA-44F188799403}"/>
    <dgm:cxn modelId="{077FF6AD-AA91-40F9-B03D-710FA39B5BBE}" srcId="{0AED34CE-4935-4079-A8CA-83A606D48780}" destId="{EEA8A5A8-FDC6-4269-AA13-239AEC413736}" srcOrd="2" destOrd="0" parTransId="{DE0BFD2F-52D0-46A4-9A9A-26611AC7239C}" sibTransId="{304FFFE8-8133-4FD3-A78C-875FFEB7276B}"/>
    <dgm:cxn modelId="{DBA6B988-F125-4E17-949E-08442A7EEECC}" srcId="{0AED34CE-4935-4079-A8CA-83A606D48780}" destId="{5C2E9892-A02A-4C34-A9D0-3691AAB10C49}" srcOrd="0" destOrd="0" parTransId="{370160AA-9C43-4DD1-B845-568B15C6F5F8}" sibTransId="{4CA17458-FCEA-4348-8F31-8A64841EB2FC}"/>
    <dgm:cxn modelId="{FFE96F8E-9A1D-45CC-AC29-217B09EE700D}" type="presOf" srcId="{E778560C-5C19-4E5D-B986-6549CDEBCBAD}" destId="{C18BCA81-3958-4E1E-8FEF-ED84CDC1F367}" srcOrd="0" destOrd="0" presId="urn:microsoft.com/office/officeart/2005/8/layout/default"/>
    <dgm:cxn modelId="{A938A79B-740B-41FD-B33D-70F5196DB02C}" type="presOf" srcId="{A2592F52-74A6-43E1-99C4-2E9F0F842F38}" destId="{0B213EB3-16E1-4024-BF73-8B4D12A38884}" srcOrd="0" destOrd="0" presId="urn:microsoft.com/office/officeart/2005/8/layout/default"/>
    <dgm:cxn modelId="{1E846B53-C89A-4443-A844-C414CFA2430D}" type="presOf" srcId="{0AED34CE-4935-4079-A8CA-83A606D48780}" destId="{F47CEFAB-CC61-49CC-9F19-6A21C57EF6E5}" srcOrd="0" destOrd="0" presId="urn:microsoft.com/office/officeart/2005/8/layout/default"/>
    <dgm:cxn modelId="{AA758F2F-017F-4A86-B378-CE5CFE8D68B7}" type="presOf" srcId="{EEA8A5A8-FDC6-4269-AA13-239AEC413736}" destId="{38B4D8DE-39E9-44E1-9EC2-1F9E845303F2}" srcOrd="0" destOrd="0" presId="urn:microsoft.com/office/officeart/2005/8/layout/default"/>
    <dgm:cxn modelId="{16ED8D67-8E1B-459B-8159-8033E19DEEF5}" type="presOf" srcId="{5C2E9892-A02A-4C34-A9D0-3691AAB10C49}" destId="{9F3CC83D-315F-4468-A2BA-5C567DB2F5C6}" srcOrd="0" destOrd="0" presId="urn:microsoft.com/office/officeart/2005/8/layout/default"/>
    <dgm:cxn modelId="{EEC21A0C-5A7C-4938-B165-B39DA9521591}" srcId="{0AED34CE-4935-4079-A8CA-83A606D48780}" destId="{E778560C-5C19-4E5D-B986-6549CDEBCBAD}" srcOrd="4" destOrd="0" parTransId="{4A0EBA1D-E69E-418B-8190-D07C7F2E43F3}" sibTransId="{A67E305A-550D-4ACF-B505-ADF60B2C9078}"/>
    <dgm:cxn modelId="{A78BB0E0-3AE6-4E82-B40B-2C38F8EA90B6}" srcId="{0AED34CE-4935-4079-A8CA-83A606D48780}" destId="{A2592F52-74A6-43E1-99C4-2E9F0F842F38}" srcOrd="1" destOrd="0" parTransId="{DAA085FE-7912-489D-9D8B-185DE5A6AEAA}" sibTransId="{387D0CB4-828A-4F60-9A0D-811C3270DA6B}"/>
    <dgm:cxn modelId="{C71A9141-C962-4ADB-8C11-076E64A14DEB}" type="presParOf" srcId="{F47CEFAB-CC61-49CC-9F19-6A21C57EF6E5}" destId="{9F3CC83D-315F-4468-A2BA-5C567DB2F5C6}" srcOrd="0" destOrd="0" presId="urn:microsoft.com/office/officeart/2005/8/layout/default"/>
    <dgm:cxn modelId="{18E2EAFE-67C3-4AF9-AAEA-CC0AD4AAC325}" type="presParOf" srcId="{F47CEFAB-CC61-49CC-9F19-6A21C57EF6E5}" destId="{CE07BD4C-F993-45C1-AFA4-690F4553436E}" srcOrd="1" destOrd="0" presId="urn:microsoft.com/office/officeart/2005/8/layout/default"/>
    <dgm:cxn modelId="{B745CCC5-14F6-4C0F-8B50-C42C472B6787}" type="presParOf" srcId="{F47CEFAB-CC61-49CC-9F19-6A21C57EF6E5}" destId="{0B213EB3-16E1-4024-BF73-8B4D12A38884}" srcOrd="2" destOrd="0" presId="urn:microsoft.com/office/officeart/2005/8/layout/default"/>
    <dgm:cxn modelId="{737EF3C5-FDC7-4BC1-A3F3-13A036FCC71B}" type="presParOf" srcId="{F47CEFAB-CC61-49CC-9F19-6A21C57EF6E5}" destId="{DA332FF5-62A7-4A68-8656-D2CDF8D1BD29}" srcOrd="3" destOrd="0" presId="urn:microsoft.com/office/officeart/2005/8/layout/default"/>
    <dgm:cxn modelId="{A96A3869-B8CA-4E3C-877B-32A36AA36A7A}" type="presParOf" srcId="{F47CEFAB-CC61-49CC-9F19-6A21C57EF6E5}" destId="{38B4D8DE-39E9-44E1-9EC2-1F9E845303F2}" srcOrd="4" destOrd="0" presId="urn:microsoft.com/office/officeart/2005/8/layout/default"/>
    <dgm:cxn modelId="{C24B043F-8D2D-46C1-8448-55BAFA33DA3A}" type="presParOf" srcId="{F47CEFAB-CC61-49CC-9F19-6A21C57EF6E5}" destId="{C771E5D7-61F1-4A7E-A7F4-58D89F3EC465}" srcOrd="5" destOrd="0" presId="urn:microsoft.com/office/officeart/2005/8/layout/default"/>
    <dgm:cxn modelId="{24EF2687-F819-47FD-BFBF-E92F7E120629}" type="presParOf" srcId="{F47CEFAB-CC61-49CC-9F19-6A21C57EF6E5}" destId="{9763DF60-5AFB-49E8-9F24-7763DA2EAE51}" srcOrd="6" destOrd="0" presId="urn:microsoft.com/office/officeart/2005/8/layout/default"/>
    <dgm:cxn modelId="{95D60EA8-67E5-4E56-AA07-33D846269252}" type="presParOf" srcId="{F47CEFAB-CC61-49CC-9F19-6A21C57EF6E5}" destId="{4C301078-D06C-43C7-B7CD-6EDE3610F1F0}" srcOrd="7" destOrd="0" presId="urn:microsoft.com/office/officeart/2005/8/layout/default"/>
    <dgm:cxn modelId="{07B42CF3-9D32-4552-94FC-4BFA303A2911}" type="presParOf" srcId="{F47CEFAB-CC61-49CC-9F19-6A21C57EF6E5}" destId="{C18BCA81-3958-4E1E-8FEF-ED84CDC1F367}"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625A5-3A4F-417F-81B1-85CE824E5F51}" type="doc">
      <dgm:prSet loTypeId="urn:microsoft.com/office/officeart/2005/8/layout/hProcess9" loCatId="process" qsTypeId="urn:microsoft.com/office/officeart/2005/8/quickstyle/simple1" qsCatId="simple" csTypeId="urn:microsoft.com/office/officeart/2005/8/colors/accent1_2" csCatId="accent1" phldr="1"/>
      <dgm:spPr/>
    </dgm:pt>
    <dgm:pt modelId="{CB45EB5F-CC7B-4EB1-93A6-22964117B0EB}">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VE" sz="2400" b="1" dirty="0" smtClean="0">
              <a:latin typeface="Arial" pitchFamily="34" charset="0"/>
              <a:cs typeface="Arial" pitchFamily="34" charset="0"/>
            </a:rPr>
            <a:t>Objetivo General</a:t>
          </a:r>
          <a:endParaRPr lang="es-VE" sz="2400" b="1" dirty="0">
            <a:latin typeface="Arial" pitchFamily="34" charset="0"/>
            <a:cs typeface="Arial" pitchFamily="34" charset="0"/>
          </a:endParaRPr>
        </a:p>
      </dgm:t>
    </dgm:pt>
    <dgm:pt modelId="{B96843CC-4D1E-4FD9-B7A8-32AF3CA55005}" type="parTrans" cxnId="{EF694CAA-4529-437A-9AF3-A0A9B8B7BE60}">
      <dgm:prSet/>
      <dgm:spPr/>
      <dgm:t>
        <a:bodyPr/>
        <a:lstStyle/>
        <a:p>
          <a:endParaRPr lang="es-VE" sz="2400"/>
        </a:p>
      </dgm:t>
    </dgm:pt>
    <dgm:pt modelId="{AB031E8F-C6B8-47DF-9A64-60CD460B4AC7}" type="sibTrans" cxnId="{EF694CAA-4529-437A-9AF3-A0A9B8B7BE60}">
      <dgm:prSet/>
      <dgm:spPr/>
      <dgm:t>
        <a:bodyPr/>
        <a:lstStyle/>
        <a:p>
          <a:endParaRPr lang="es-VE" sz="2400"/>
        </a:p>
      </dgm:t>
    </dgm:pt>
    <dgm:pt modelId="{CAEAEE51-E6C9-4A78-8D8D-76107EC5B650}" type="pres">
      <dgm:prSet presAssocID="{D2C625A5-3A4F-417F-81B1-85CE824E5F51}" presName="CompostProcess" presStyleCnt="0">
        <dgm:presLayoutVars>
          <dgm:dir/>
          <dgm:resizeHandles val="exact"/>
        </dgm:presLayoutVars>
      </dgm:prSet>
      <dgm:spPr/>
    </dgm:pt>
    <dgm:pt modelId="{B82C5328-321D-4477-B6E0-EA37433F6239}" type="pres">
      <dgm:prSet presAssocID="{D2C625A5-3A4F-417F-81B1-85CE824E5F51}" presName="arrow" presStyleLbl="bgShp" presStyleIdx="0" presStyleCnt="1"/>
      <dgm:spPr/>
    </dgm:pt>
    <dgm:pt modelId="{05A27EFC-1453-4883-BCA5-B70882C23E49}" type="pres">
      <dgm:prSet presAssocID="{D2C625A5-3A4F-417F-81B1-85CE824E5F51}" presName="linearProcess" presStyleCnt="0"/>
      <dgm:spPr/>
    </dgm:pt>
    <dgm:pt modelId="{59C9E19B-C573-470A-9EF4-99FD193F8FE5}" type="pres">
      <dgm:prSet presAssocID="{CB45EB5F-CC7B-4EB1-93A6-22964117B0EB}" presName="textNode" presStyleLbl="node1" presStyleIdx="0" presStyleCnt="1">
        <dgm:presLayoutVars>
          <dgm:bulletEnabled val="1"/>
        </dgm:presLayoutVars>
      </dgm:prSet>
      <dgm:spPr/>
      <dgm:t>
        <a:bodyPr/>
        <a:lstStyle/>
        <a:p>
          <a:endParaRPr lang="es-VE"/>
        </a:p>
      </dgm:t>
    </dgm:pt>
  </dgm:ptLst>
  <dgm:cxnLst>
    <dgm:cxn modelId="{5563A048-79FB-4E06-BAC3-0D8664BF496D}" type="presOf" srcId="{CB45EB5F-CC7B-4EB1-93A6-22964117B0EB}" destId="{59C9E19B-C573-470A-9EF4-99FD193F8FE5}" srcOrd="0" destOrd="0" presId="urn:microsoft.com/office/officeart/2005/8/layout/hProcess9"/>
    <dgm:cxn modelId="{0A7C41FF-165C-4C74-8C53-F9BBB9224002}" type="presOf" srcId="{D2C625A5-3A4F-417F-81B1-85CE824E5F51}" destId="{CAEAEE51-E6C9-4A78-8D8D-76107EC5B650}" srcOrd="0" destOrd="0" presId="urn:microsoft.com/office/officeart/2005/8/layout/hProcess9"/>
    <dgm:cxn modelId="{EF694CAA-4529-437A-9AF3-A0A9B8B7BE60}" srcId="{D2C625A5-3A4F-417F-81B1-85CE824E5F51}" destId="{CB45EB5F-CC7B-4EB1-93A6-22964117B0EB}" srcOrd="0" destOrd="0" parTransId="{B96843CC-4D1E-4FD9-B7A8-32AF3CA55005}" sibTransId="{AB031E8F-C6B8-47DF-9A64-60CD460B4AC7}"/>
    <dgm:cxn modelId="{9370FA4A-1394-4CB8-996E-ACA0C4236ADC}" type="presParOf" srcId="{CAEAEE51-E6C9-4A78-8D8D-76107EC5B650}" destId="{B82C5328-321D-4477-B6E0-EA37433F6239}" srcOrd="0" destOrd="0" presId="urn:microsoft.com/office/officeart/2005/8/layout/hProcess9"/>
    <dgm:cxn modelId="{E9296027-9C0E-4795-B594-59D60EF7F8F4}" type="presParOf" srcId="{CAEAEE51-E6C9-4A78-8D8D-76107EC5B650}" destId="{05A27EFC-1453-4883-BCA5-B70882C23E49}" srcOrd="1" destOrd="0" presId="urn:microsoft.com/office/officeart/2005/8/layout/hProcess9"/>
    <dgm:cxn modelId="{ED243389-5A47-4FFE-A7D9-6C73AAD12089}" type="presParOf" srcId="{05A27EFC-1453-4883-BCA5-B70882C23E49}" destId="{59C9E19B-C573-470A-9EF4-99FD193F8FE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C625A5-3A4F-417F-81B1-85CE824E5F51}" type="doc">
      <dgm:prSet loTypeId="urn:microsoft.com/office/officeart/2005/8/layout/hProcess9" loCatId="process" qsTypeId="urn:microsoft.com/office/officeart/2005/8/quickstyle/simple1" qsCatId="simple" csTypeId="urn:microsoft.com/office/officeart/2005/8/colors/accent1_2" csCatId="accent1" phldr="1"/>
      <dgm:spPr/>
    </dgm:pt>
    <dgm:pt modelId="{CB45EB5F-CC7B-4EB1-93A6-22964117B0EB}">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VE" sz="2400" b="1" dirty="0" smtClean="0">
              <a:latin typeface="Arial" pitchFamily="34" charset="0"/>
              <a:cs typeface="Arial" pitchFamily="34" charset="0"/>
            </a:rPr>
            <a:t>Objetivos Específicos </a:t>
          </a:r>
          <a:endParaRPr lang="es-VE" sz="2400" b="1" dirty="0">
            <a:latin typeface="Arial" pitchFamily="34" charset="0"/>
            <a:cs typeface="Arial" pitchFamily="34" charset="0"/>
          </a:endParaRPr>
        </a:p>
      </dgm:t>
    </dgm:pt>
    <dgm:pt modelId="{B96843CC-4D1E-4FD9-B7A8-32AF3CA55005}" type="parTrans" cxnId="{EF694CAA-4529-437A-9AF3-A0A9B8B7BE60}">
      <dgm:prSet/>
      <dgm:spPr/>
      <dgm:t>
        <a:bodyPr/>
        <a:lstStyle/>
        <a:p>
          <a:endParaRPr lang="es-VE" sz="2400"/>
        </a:p>
      </dgm:t>
    </dgm:pt>
    <dgm:pt modelId="{AB031E8F-C6B8-47DF-9A64-60CD460B4AC7}" type="sibTrans" cxnId="{EF694CAA-4529-437A-9AF3-A0A9B8B7BE60}">
      <dgm:prSet/>
      <dgm:spPr/>
      <dgm:t>
        <a:bodyPr/>
        <a:lstStyle/>
        <a:p>
          <a:endParaRPr lang="es-VE" sz="2400"/>
        </a:p>
      </dgm:t>
    </dgm:pt>
    <dgm:pt modelId="{CAEAEE51-E6C9-4A78-8D8D-76107EC5B650}" type="pres">
      <dgm:prSet presAssocID="{D2C625A5-3A4F-417F-81B1-85CE824E5F51}" presName="CompostProcess" presStyleCnt="0">
        <dgm:presLayoutVars>
          <dgm:dir/>
          <dgm:resizeHandles val="exact"/>
        </dgm:presLayoutVars>
      </dgm:prSet>
      <dgm:spPr/>
    </dgm:pt>
    <dgm:pt modelId="{B82C5328-321D-4477-B6E0-EA37433F6239}" type="pres">
      <dgm:prSet presAssocID="{D2C625A5-3A4F-417F-81B1-85CE824E5F51}" presName="arrow" presStyleLbl="bgShp" presStyleIdx="0" presStyleCnt="1"/>
      <dgm:spPr/>
    </dgm:pt>
    <dgm:pt modelId="{05A27EFC-1453-4883-BCA5-B70882C23E49}" type="pres">
      <dgm:prSet presAssocID="{D2C625A5-3A4F-417F-81B1-85CE824E5F51}" presName="linearProcess" presStyleCnt="0"/>
      <dgm:spPr/>
    </dgm:pt>
    <dgm:pt modelId="{59C9E19B-C573-470A-9EF4-99FD193F8FE5}" type="pres">
      <dgm:prSet presAssocID="{CB45EB5F-CC7B-4EB1-93A6-22964117B0EB}" presName="textNode" presStyleLbl="node1" presStyleIdx="0" presStyleCnt="1">
        <dgm:presLayoutVars>
          <dgm:bulletEnabled val="1"/>
        </dgm:presLayoutVars>
      </dgm:prSet>
      <dgm:spPr/>
      <dgm:t>
        <a:bodyPr/>
        <a:lstStyle/>
        <a:p>
          <a:endParaRPr lang="es-VE"/>
        </a:p>
      </dgm:t>
    </dgm:pt>
  </dgm:ptLst>
  <dgm:cxnLst>
    <dgm:cxn modelId="{CA6044E8-0CDB-4F77-A77A-9436CDFD6FCB}" type="presOf" srcId="{D2C625A5-3A4F-417F-81B1-85CE824E5F51}" destId="{CAEAEE51-E6C9-4A78-8D8D-76107EC5B650}" srcOrd="0" destOrd="0" presId="urn:microsoft.com/office/officeart/2005/8/layout/hProcess9"/>
    <dgm:cxn modelId="{0B776813-ED91-4353-A58D-7AF994E85D57}" type="presOf" srcId="{CB45EB5F-CC7B-4EB1-93A6-22964117B0EB}" destId="{59C9E19B-C573-470A-9EF4-99FD193F8FE5}" srcOrd="0" destOrd="0" presId="urn:microsoft.com/office/officeart/2005/8/layout/hProcess9"/>
    <dgm:cxn modelId="{EF694CAA-4529-437A-9AF3-A0A9B8B7BE60}" srcId="{D2C625A5-3A4F-417F-81B1-85CE824E5F51}" destId="{CB45EB5F-CC7B-4EB1-93A6-22964117B0EB}" srcOrd="0" destOrd="0" parTransId="{B96843CC-4D1E-4FD9-B7A8-32AF3CA55005}" sibTransId="{AB031E8F-C6B8-47DF-9A64-60CD460B4AC7}"/>
    <dgm:cxn modelId="{37438DF3-0AC4-4CA2-9293-5BD03EB045B9}" type="presParOf" srcId="{CAEAEE51-E6C9-4A78-8D8D-76107EC5B650}" destId="{B82C5328-321D-4477-B6E0-EA37433F6239}" srcOrd="0" destOrd="0" presId="urn:microsoft.com/office/officeart/2005/8/layout/hProcess9"/>
    <dgm:cxn modelId="{14AB3247-9409-469A-A781-6ACEC15465BA}" type="presParOf" srcId="{CAEAEE51-E6C9-4A78-8D8D-76107EC5B650}" destId="{05A27EFC-1453-4883-BCA5-B70882C23E49}" srcOrd="1" destOrd="0" presId="urn:microsoft.com/office/officeart/2005/8/layout/hProcess9"/>
    <dgm:cxn modelId="{8003F4F7-1928-4015-ADBF-E5C63B15F2A0}" type="presParOf" srcId="{05A27EFC-1453-4883-BCA5-B70882C23E49}" destId="{59C9E19B-C573-470A-9EF4-99FD193F8FE5}"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E184A-A402-43D4-8875-6853A6DCCE9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VE"/>
        </a:p>
      </dgm:t>
    </dgm:pt>
    <dgm:pt modelId="{1387A18E-7295-426D-B3E3-E77F2186C132}">
      <dgm:prSet phldrT="[Texto]" custT="1"/>
      <dgm:spPr/>
      <dgm:t>
        <a:bodyPr/>
        <a:lstStyle/>
        <a:p>
          <a:pPr algn="just"/>
          <a:r>
            <a:rPr lang="es-VE" sz="2000" b="0" dirty="0" smtClean="0">
              <a:latin typeface="Arial"/>
              <a:ea typeface="Calibri"/>
              <a:cs typeface="Times New Roman"/>
            </a:rPr>
            <a:t>Retroalimentación de información continua y efectiva en los procesos de gestión de este centro así como también la capacidad de desarrollo y aprendizaje. </a:t>
          </a:r>
          <a:endParaRPr lang="es-VE" sz="2000" b="0" dirty="0"/>
        </a:p>
      </dgm:t>
    </dgm:pt>
    <dgm:pt modelId="{F3AA145A-C1A7-4B35-9318-2C915B461528}" type="parTrans" cxnId="{CCCAFF63-EB0D-4DC3-9156-2C11D5095613}">
      <dgm:prSet/>
      <dgm:spPr/>
      <dgm:t>
        <a:bodyPr/>
        <a:lstStyle/>
        <a:p>
          <a:endParaRPr lang="es-VE"/>
        </a:p>
      </dgm:t>
    </dgm:pt>
    <dgm:pt modelId="{30E56C99-22B5-4D50-9C6A-575FF66D260F}" type="sibTrans" cxnId="{CCCAFF63-EB0D-4DC3-9156-2C11D5095613}">
      <dgm:prSet/>
      <dgm:spPr/>
      <dgm:t>
        <a:bodyPr/>
        <a:lstStyle/>
        <a:p>
          <a:endParaRPr lang="es-VE"/>
        </a:p>
      </dgm:t>
    </dgm:pt>
    <dgm:pt modelId="{99116DFC-271B-4D8D-BD83-7D237A5E8AF9}">
      <dgm:prSet phldrT="[Texto]" custT="1"/>
      <dgm:spPr/>
      <dgm:t>
        <a:bodyPr/>
        <a:lstStyle/>
        <a:p>
          <a:pPr algn="just"/>
          <a:r>
            <a:rPr lang="es-VE" sz="2000" b="0" dirty="0" smtClean="0">
              <a:latin typeface="Arial" pitchFamily="34" charset="0"/>
              <a:cs typeface="Arial" pitchFamily="34" charset="0"/>
            </a:rPr>
            <a:t>Orientar hacia la búsqueda de soluciones y alternativas respecto a las incidencias que se presenta la estructura tecnológica de la institución. </a:t>
          </a:r>
          <a:endParaRPr lang="es-VE" sz="2000" b="0" dirty="0"/>
        </a:p>
      </dgm:t>
    </dgm:pt>
    <dgm:pt modelId="{33416F0E-6182-42AC-90C2-4CCEA916756A}" type="parTrans" cxnId="{044200C4-8957-4F9F-A7CE-FF33FBBD124A}">
      <dgm:prSet/>
      <dgm:spPr/>
      <dgm:t>
        <a:bodyPr/>
        <a:lstStyle/>
        <a:p>
          <a:endParaRPr lang="es-VE"/>
        </a:p>
      </dgm:t>
    </dgm:pt>
    <dgm:pt modelId="{8E574951-2A46-4CB8-9A56-049EA1E6D33F}" type="sibTrans" cxnId="{044200C4-8957-4F9F-A7CE-FF33FBBD124A}">
      <dgm:prSet/>
      <dgm:spPr/>
      <dgm:t>
        <a:bodyPr/>
        <a:lstStyle/>
        <a:p>
          <a:endParaRPr lang="es-VE"/>
        </a:p>
      </dgm:t>
    </dgm:pt>
    <dgm:pt modelId="{517E2B20-8B48-4A6A-8559-EF3CB702DA93}" type="pres">
      <dgm:prSet presAssocID="{488E184A-A402-43D4-8875-6853A6DCCE99}" presName="linear" presStyleCnt="0">
        <dgm:presLayoutVars>
          <dgm:dir/>
          <dgm:animLvl val="lvl"/>
          <dgm:resizeHandles val="exact"/>
        </dgm:presLayoutVars>
      </dgm:prSet>
      <dgm:spPr/>
      <dgm:t>
        <a:bodyPr/>
        <a:lstStyle/>
        <a:p>
          <a:endParaRPr lang="es-VE"/>
        </a:p>
      </dgm:t>
    </dgm:pt>
    <dgm:pt modelId="{3C476CCA-F811-42A9-AD38-A765FB652A7E}" type="pres">
      <dgm:prSet presAssocID="{1387A18E-7295-426D-B3E3-E77F2186C132}" presName="parentLin" presStyleCnt="0"/>
      <dgm:spPr/>
    </dgm:pt>
    <dgm:pt modelId="{F1D02263-3519-4452-B670-A61525B66B36}" type="pres">
      <dgm:prSet presAssocID="{1387A18E-7295-426D-B3E3-E77F2186C132}" presName="parentLeftMargin" presStyleLbl="node1" presStyleIdx="0" presStyleCnt="2"/>
      <dgm:spPr/>
      <dgm:t>
        <a:bodyPr/>
        <a:lstStyle/>
        <a:p>
          <a:endParaRPr lang="es-VE"/>
        </a:p>
      </dgm:t>
    </dgm:pt>
    <dgm:pt modelId="{3EFCD0F8-154E-41CF-87A1-CDE003BCF959}" type="pres">
      <dgm:prSet presAssocID="{1387A18E-7295-426D-B3E3-E77F2186C132}" presName="parentText" presStyleLbl="node1" presStyleIdx="0" presStyleCnt="2" custScaleX="126167" custScaleY="57942" custLinFactNeighborY="-12029">
        <dgm:presLayoutVars>
          <dgm:chMax val="0"/>
          <dgm:bulletEnabled val="1"/>
        </dgm:presLayoutVars>
      </dgm:prSet>
      <dgm:spPr/>
      <dgm:t>
        <a:bodyPr/>
        <a:lstStyle/>
        <a:p>
          <a:endParaRPr lang="es-VE"/>
        </a:p>
      </dgm:t>
    </dgm:pt>
    <dgm:pt modelId="{5D35B752-1B8D-459A-A462-DC48BF295A0A}" type="pres">
      <dgm:prSet presAssocID="{1387A18E-7295-426D-B3E3-E77F2186C132}" presName="negativeSpace" presStyleCnt="0"/>
      <dgm:spPr/>
    </dgm:pt>
    <dgm:pt modelId="{E663381F-1F80-4BEF-8321-AC66C94D5045}" type="pres">
      <dgm:prSet presAssocID="{1387A18E-7295-426D-B3E3-E77F2186C132}" presName="childText" presStyleLbl="conFgAcc1" presStyleIdx="0" presStyleCnt="2" custScaleY="61436">
        <dgm:presLayoutVars>
          <dgm:bulletEnabled val="1"/>
        </dgm:presLayoutVars>
      </dgm:prSet>
      <dgm:spPr/>
    </dgm:pt>
    <dgm:pt modelId="{2F392A1C-11C5-49C3-B4B9-C26C93DA496F}" type="pres">
      <dgm:prSet presAssocID="{30E56C99-22B5-4D50-9C6A-575FF66D260F}" presName="spaceBetweenRectangles" presStyleCnt="0"/>
      <dgm:spPr/>
    </dgm:pt>
    <dgm:pt modelId="{57668697-3634-4857-AD60-29BA192C1FCD}" type="pres">
      <dgm:prSet presAssocID="{99116DFC-271B-4D8D-BD83-7D237A5E8AF9}" presName="parentLin" presStyleCnt="0"/>
      <dgm:spPr/>
    </dgm:pt>
    <dgm:pt modelId="{6F6CD836-D5E8-4FBD-A5AC-F29FA08ACD0D}" type="pres">
      <dgm:prSet presAssocID="{99116DFC-271B-4D8D-BD83-7D237A5E8AF9}" presName="parentLeftMargin" presStyleLbl="node1" presStyleIdx="0" presStyleCnt="2"/>
      <dgm:spPr/>
      <dgm:t>
        <a:bodyPr/>
        <a:lstStyle/>
        <a:p>
          <a:endParaRPr lang="es-VE"/>
        </a:p>
      </dgm:t>
    </dgm:pt>
    <dgm:pt modelId="{039E7561-CF9B-4F79-8637-C6F3A035575E}" type="pres">
      <dgm:prSet presAssocID="{99116DFC-271B-4D8D-BD83-7D237A5E8AF9}" presName="parentText" presStyleLbl="node1" presStyleIdx="1" presStyleCnt="2" custScaleX="125460" custScaleY="51441" custLinFactNeighborX="25887" custLinFactNeighborY="-8620">
        <dgm:presLayoutVars>
          <dgm:chMax val="0"/>
          <dgm:bulletEnabled val="1"/>
        </dgm:presLayoutVars>
      </dgm:prSet>
      <dgm:spPr/>
      <dgm:t>
        <a:bodyPr/>
        <a:lstStyle/>
        <a:p>
          <a:endParaRPr lang="es-VE"/>
        </a:p>
      </dgm:t>
    </dgm:pt>
    <dgm:pt modelId="{2090E0E3-7DDE-4B64-A4B0-8D6553834DFF}" type="pres">
      <dgm:prSet presAssocID="{99116DFC-271B-4D8D-BD83-7D237A5E8AF9}" presName="negativeSpace" presStyleCnt="0"/>
      <dgm:spPr/>
    </dgm:pt>
    <dgm:pt modelId="{F09CCFA9-812E-4A0C-937E-D6FCC2320817}" type="pres">
      <dgm:prSet presAssocID="{99116DFC-271B-4D8D-BD83-7D237A5E8AF9}" presName="childText" presStyleLbl="conFgAcc1" presStyleIdx="1" presStyleCnt="2" custScaleY="67501" custLinFactNeighborX="990" custLinFactNeighborY="962">
        <dgm:presLayoutVars>
          <dgm:bulletEnabled val="1"/>
        </dgm:presLayoutVars>
      </dgm:prSet>
      <dgm:spPr/>
    </dgm:pt>
  </dgm:ptLst>
  <dgm:cxnLst>
    <dgm:cxn modelId="{24ECB0D4-E146-483E-A894-02F36649A809}" type="presOf" srcId="{1387A18E-7295-426D-B3E3-E77F2186C132}" destId="{3EFCD0F8-154E-41CF-87A1-CDE003BCF959}" srcOrd="1" destOrd="0" presId="urn:microsoft.com/office/officeart/2005/8/layout/list1"/>
    <dgm:cxn modelId="{CCCAFF63-EB0D-4DC3-9156-2C11D5095613}" srcId="{488E184A-A402-43D4-8875-6853A6DCCE99}" destId="{1387A18E-7295-426D-B3E3-E77F2186C132}" srcOrd="0" destOrd="0" parTransId="{F3AA145A-C1A7-4B35-9318-2C915B461528}" sibTransId="{30E56C99-22B5-4D50-9C6A-575FF66D260F}"/>
    <dgm:cxn modelId="{6A6E1501-021E-4179-AF60-77DEF96B2EA3}" type="presOf" srcId="{488E184A-A402-43D4-8875-6853A6DCCE99}" destId="{517E2B20-8B48-4A6A-8559-EF3CB702DA93}" srcOrd="0" destOrd="0" presId="urn:microsoft.com/office/officeart/2005/8/layout/list1"/>
    <dgm:cxn modelId="{06CF4D2B-FB4B-4FFF-97B8-8532CDC07A0A}" type="presOf" srcId="{1387A18E-7295-426D-B3E3-E77F2186C132}" destId="{F1D02263-3519-4452-B670-A61525B66B36}" srcOrd="0" destOrd="0" presId="urn:microsoft.com/office/officeart/2005/8/layout/list1"/>
    <dgm:cxn modelId="{83DAC27C-B81A-4C52-A750-3076AE966D84}" type="presOf" srcId="{99116DFC-271B-4D8D-BD83-7D237A5E8AF9}" destId="{039E7561-CF9B-4F79-8637-C6F3A035575E}" srcOrd="1" destOrd="0" presId="urn:microsoft.com/office/officeart/2005/8/layout/list1"/>
    <dgm:cxn modelId="{06EED11A-C0FA-4500-9863-D3878757790F}" type="presOf" srcId="{99116DFC-271B-4D8D-BD83-7D237A5E8AF9}" destId="{6F6CD836-D5E8-4FBD-A5AC-F29FA08ACD0D}" srcOrd="0" destOrd="0" presId="urn:microsoft.com/office/officeart/2005/8/layout/list1"/>
    <dgm:cxn modelId="{044200C4-8957-4F9F-A7CE-FF33FBBD124A}" srcId="{488E184A-A402-43D4-8875-6853A6DCCE99}" destId="{99116DFC-271B-4D8D-BD83-7D237A5E8AF9}" srcOrd="1" destOrd="0" parTransId="{33416F0E-6182-42AC-90C2-4CCEA916756A}" sibTransId="{8E574951-2A46-4CB8-9A56-049EA1E6D33F}"/>
    <dgm:cxn modelId="{79965531-AB0A-47A4-B598-1B3B9EB02C4D}" type="presParOf" srcId="{517E2B20-8B48-4A6A-8559-EF3CB702DA93}" destId="{3C476CCA-F811-42A9-AD38-A765FB652A7E}" srcOrd="0" destOrd="0" presId="urn:microsoft.com/office/officeart/2005/8/layout/list1"/>
    <dgm:cxn modelId="{A3E9B811-FD84-4B2B-8F13-64F6E692A3D5}" type="presParOf" srcId="{3C476CCA-F811-42A9-AD38-A765FB652A7E}" destId="{F1D02263-3519-4452-B670-A61525B66B36}" srcOrd="0" destOrd="0" presId="urn:microsoft.com/office/officeart/2005/8/layout/list1"/>
    <dgm:cxn modelId="{BA660AF4-0220-4DAF-84A1-92FA97D7FAE5}" type="presParOf" srcId="{3C476CCA-F811-42A9-AD38-A765FB652A7E}" destId="{3EFCD0F8-154E-41CF-87A1-CDE003BCF959}" srcOrd="1" destOrd="0" presId="urn:microsoft.com/office/officeart/2005/8/layout/list1"/>
    <dgm:cxn modelId="{8A5F8C6C-83C1-4142-81E9-0ACEBAF74E98}" type="presParOf" srcId="{517E2B20-8B48-4A6A-8559-EF3CB702DA93}" destId="{5D35B752-1B8D-459A-A462-DC48BF295A0A}" srcOrd="1" destOrd="0" presId="urn:microsoft.com/office/officeart/2005/8/layout/list1"/>
    <dgm:cxn modelId="{F717896B-632D-436C-80C3-AE0083231EDB}" type="presParOf" srcId="{517E2B20-8B48-4A6A-8559-EF3CB702DA93}" destId="{E663381F-1F80-4BEF-8321-AC66C94D5045}" srcOrd="2" destOrd="0" presId="urn:microsoft.com/office/officeart/2005/8/layout/list1"/>
    <dgm:cxn modelId="{4A18C907-284E-4B29-98CD-56383D6A5654}" type="presParOf" srcId="{517E2B20-8B48-4A6A-8559-EF3CB702DA93}" destId="{2F392A1C-11C5-49C3-B4B9-C26C93DA496F}" srcOrd="3" destOrd="0" presId="urn:microsoft.com/office/officeart/2005/8/layout/list1"/>
    <dgm:cxn modelId="{F2B83238-476A-4CB8-8BA5-5844A1E8C4E4}" type="presParOf" srcId="{517E2B20-8B48-4A6A-8559-EF3CB702DA93}" destId="{57668697-3634-4857-AD60-29BA192C1FCD}" srcOrd="4" destOrd="0" presId="urn:microsoft.com/office/officeart/2005/8/layout/list1"/>
    <dgm:cxn modelId="{3186AFE4-29BD-423B-8DBB-197CA64F908F}" type="presParOf" srcId="{57668697-3634-4857-AD60-29BA192C1FCD}" destId="{6F6CD836-D5E8-4FBD-A5AC-F29FA08ACD0D}" srcOrd="0" destOrd="0" presId="urn:microsoft.com/office/officeart/2005/8/layout/list1"/>
    <dgm:cxn modelId="{F51DBBD8-C1E7-4409-BA24-78CBAC153F08}" type="presParOf" srcId="{57668697-3634-4857-AD60-29BA192C1FCD}" destId="{039E7561-CF9B-4F79-8637-C6F3A035575E}" srcOrd="1" destOrd="0" presId="urn:microsoft.com/office/officeart/2005/8/layout/list1"/>
    <dgm:cxn modelId="{22FAAA13-A1F2-40DA-9B23-E9ABC562BD79}" type="presParOf" srcId="{517E2B20-8B48-4A6A-8559-EF3CB702DA93}" destId="{2090E0E3-7DDE-4B64-A4B0-8D6553834DFF}" srcOrd="5" destOrd="0" presId="urn:microsoft.com/office/officeart/2005/8/layout/list1"/>
    <dgm:cxn modelId="{1BBC32C6-8528-4D11-A8C6-B2556CE9A95E}" type="presParOf" srcId="{517E2B20-8B48-4A6A-8559-EF3CB702DA93}" destId="{F09CCFA9-812E-4A0C-937E-D6FCC232081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787ACE-E396-49F2-89FE-973050B3CFD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VE"/>
        </a:p>
      </dgm:t>
    </dgm:pt>
    <dgm:pt modelId="{E3AB856C-F26A-4696-B28D-B0F97D0D3A55}">
      <dgm:prSet phldrT="[Texto]" custT="1"/>
      <dgm:spPr/>
      <dgm:t>
        <a:bodyPr/>
        <a:lstStyle/>
        <a:p>
          <a:pPr algn="just"/>
          <a:r>
            <a:rPr lang="es-VE" sz="2000" dirty="0" smtClean="0">
              <a:latin typeface="Arial" pitchFamily="34" charset="0"/>
              <a:cs typeface="Arial" pitchFamily="34" charset="0"/>
            </a:rPr>
            <a:t>La empresa se encuentra ubicada en Venezuela, Estado Trujillo, Av. Principal de Carvajal, Sector La Llanada Frente a Residencias "Los Manguitos" Universidad Valle del Momboy Sede "Estovacuy".</a:t>
          </a:r>
          <a:endParaRPr lang="es-VE" sz="2000" dirty="0">
            <a:latin typeface="Arial" pitchFamily="34" charset="0"/>
            <a:cs typeface="Arial" pitchFamily="34" charset="0"/>
          </a:endParaRPr>
        </a:p>
      </dgm:t>
    </dgm:pt>
    <dgm:pt modelId="{86A768D9-BD4E-43E0-A606-BC20D9E40D01}" type="parTrans" cxnId="{2EC8E825-B117-4962-99B5-66759B017AD0}">
      <dgm:prSet/>
      <dgm:spPr/>
      <dgm:t>
        <a:bodyPr/>
        <a:lstStyle/>
        <a:p>
          <a:endParaRPr lang="es-VE"/>
        </a:p>
      </dgm:t>
    </dgm:pt>
    <dgm:pt modelId="{8C8724C9-EE1E-41CD-A36F-FA8EB815DFAC}" type="sibTrans" cxnId="{2EC8E825-B117-4962-99B5-66759B017AD0}">
      <dgm:prSet/>
      <dgm:spPr/>
      <dgm:t>
        <a:bodyPr/>
        <a:lstStyle/>
        <a:p>
          <a:endParaRPr lang="es-VE"/>
        </a:p>
      </dgm:t>
    </dgm:pt>
    <dgm:pt modelId="{8ADFD876-6FCE-4CC1-9338-860832FF6427}" type="pres">
      <dgm:prSet presAssocID="{E0787ACE-E396-49F2-89FE-973050B3CFD5}" presName="linear" presStyleCnt="0">
        <dgm:presLayoutVars>
          <dgm:dir/>
          <dgm:animLvl val="lvl"/>
          <dgm:resizeHandles val="exact"/>
        </dgm:presLayoutVars>
      </dgm:prSet>
      <dgm:spPr/>
      <dgm:t>
        <a:bodyPr/>
        <a:lstStyle/>
        <a:p>
          <a:endParaRPr lang="es-VE"/>
        </a:p>
      </dgm:t>
    </dgm:pt>
    <dgm:pt modelId="{DFDBC5C3-A876-4B34-BDE2-3753B54062B3}" type="pres">
      <dgm:prSet presAssocID="{E3AB856C-F26A-4696-B28D-B0F97D0D3A55}" presName="parentLin" presStyleCnt="0"/>
      <dgm:spPr/>
    </dgm:pt>
    <dgm:pt modelId="{8298DE25-7BE9-4A5C-BD17-30711204A084}" type="pres">
      <dgm:prSet presAssocID="{E3AB856C-F26A-4696-B28D-B0F97D0D3A55}" presName="parentLeftMargin" presStyleLbl="node1" presStyleIdx="0" presStyleCnt="1"/>
      <dgm:spPr/>
      <dgm:t>
        <a:bodyPr/>
        <a:lstStyle/>
        <a:p>
          <a:endParaRPr lang="es-VE"/>
        </a:p>
      </dgm:t>
    </dgm:pt>
    <dgm:pt modelId="{377AC3FF-301B-48C5-BBD6-95B6FE658F72}" type="pres">
      <dgm:prSet presAssocID="{E3AB856C-F26A-4696-B28D-B0F97D0D3A55}" presName="parentText" presStyleLbl="node1" presStyleIdx="0" presStyleCnt="1" custScaleX="119768" custScaleY="67751">
        <dgm:presLayoutVars>
          <dgm:chMax val="0"/>
          <dgm:bulletEnabled val="1"/>
        </dgm:presLayoutVars>
      </dgm:prSet>
      <dgm:spPr/>
      <dgm:t>
        <a:bodyPr/>
        <a:lstStyle/>
        <a:p>
          <a:endParaRPr lang="es-VE"/>
        </a:p>
      </dgm:t>
    </dgm:pt>
    <dgm:pt modelId="{AB638E19-9563-4EC5-A2F2-1B990AE40C69}" type="pres">
      <dgm:prSet presAssocID="{E3AB856C-F26A-4696-B28D-B0F97D0D3A55}" presName="negativeSpace" presStyleCnt="0"/>
      <dgm:spPr/>
    </dgm:pt>
    <dgm:pt modelId="{0E0EC6DA-36E6-4B2B-A1A6-24CD22E28172}" type="pres">
      <dgm:prSet presAssocID="{E3AB856C-F26A-4696-B28D-B0F97D0D3A55}" presName="childText" presStyleLbl="conFgAcc1" presStyleIdx="0" presStyleCnt="1" custScaleY="60733" custLinFactNeighborX="-152" custLinFactNeighborY="16149">
        <dgm:presLayoutVars>
          <dgm:bulletEnabled val="1"/>
        </dgm:presLayoutVars>
      </dgm:prSet>
      <dgm:spPr/>
    </dgm:pt>
  </dgm:ptLst>
  <dgm:cxnLst>
    <dgm:cxn modelId="{4ED7119F-597F-4A62-A16C-307B656FDDC8}" type="presOf" srcId="{E3AB856C-F26A-4696-B28D-B0F97D0D3A55}" destId="{377AC3FF-301B-48C5-BBD6-95B6FE658F72}" srcOrd="1" destOrd="0" presId="urn:microsoft.com/office/officeart/2005/8/layout/list1"/>
    <dgm:cxn modelId="{20CF5EEC-2B81-402E-A1BA-7085883B634C}" type="presOf" srcId="{E0787ACE-E396-49F2-89FE-973050B3CFD5}" destId="{8ADFD876-6FCE-4CC1-9338-860832FF6427}" srcOrd="0" destOrd="0" presId="urn:microsoft.com/office/officeart/2005/8/layout/list1"/>
    <dgm:cxn modelId="{D7E65CC7-5A8B-4EE9-A8E2-DC88692BE3BD}" type="presOf" srcId="{E3AB856C-F26A-4696-B28D-B0F97D0D3A55}" destId="{8298DE25-7BE9-4A5C-BD17-30711204A084}" srcOrd="0" destOrd="0" presId="urn:microsoft.com/office/officeart/2005/8/layout/list1"/>
    <dgm:cxn modelId="{2EC8E825-B117-4962-99B5-66759B017AD0}" srcId="{E0787ACE-E396-49F2-89FE-973050B3CFD5}" destId="{E3AB856C-F26A-4696-B28D-B0F97D0D3A55}" srcOrd="0" destOrd="0" parTransId="{86A768D9-BD4E-43E0-A606-BC20D9E40D01}" sibTransId="{8C8724C9-EE1E-41CD-A36F-FA8EB815DFAC}"/>
    <dgm:cxn modelId="{8430BCB2-F2F8-4D96-B5FF-E1682888F08F}" type="presParOf" srcId="{8ADFD876-6FCE-4CC1-9338-860832FF6427}" destId="{DFDBC5C3-A876-4B34-BDE2-3753B54062B3}" srcOrd="0" destOrd="0" presId="urn:microsoft.com/office/officeart/2005/8/layout/list1"/>
    <dgm:cxn modelId="{D0370464-9500-4CD8-A11F-473A7922E7A3}" type="presParOf" srcId="{DFDBC5C3-A876-4B34-BDE2-3753B54062B3}" destId="{8298DE25-7BE9-4A5C-BD17-30711204A084}" srcOrd="0" destOrd="0" presId="urn:microsoft.com/office/officeart/2005/8/layout/list1"/>
    <dgm:cxn modelId="{73C97DE8-664D-4585-85C3-7CEF33D2F2EE}" type="presParOf" srcId="{DFDBC5C3-A876-4B34-BDE2-3753B54062B3}" destId="{377AC3FF-301B-48C5-BBD6-95B6FE658F72}" srcOrd="1" destOrd="0" presId="urn:microsoft.com/office/officeart/2005/8/layout/list1"/>
    <dgm:cxn modelId="{B240B551-1884-4048-8320-ABEB89AD84DE}" type="presParOf" srcId="{8ADFD876-6FCE-4CC1-9338-860832FF6427}" destId="{AB638E19-9563-4EC5-A2F2-1B990AE40C69}" srcOrd="1" destOrd="0" presId="urn:microsoft.com/office/officeart/2005/8/layout/list1"/>
    <dgm:cxn modelId="{3F78C3BE-02E3-4CC9-B02E-9C5C1939802B}" type="presParOf" srcId="{8ADFD876-6FCE-4CC1-9338-860832FF6427}" destId="{0E0EC6DA-36E6-4B2B-A1A6-24CD22E28172}"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C625A5-3A4F-417F-81B1-85CE824E5F51}" type="doc">
      <dgm:prSet loTypeId="urn:microsoft.com/office/officeart/2005/8/layout/hProcess9" loCatId="process" qsTypeId="urn:microsoft.com/office/officeart/2005/8/quickstyle/simple1" qsCatId="simple" csTypeId="urn:microsoft.com/office/officeart/2005/8/colors/accent1_2" csCatId="accent1" phldr="1"/>
      <dgm:spPr/>
    </dgm:pt>
    <dgm:pt modelId="{CB45EB5F-CC7B-4EB1-93A6-22964117B0EB}">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US" sz="2400" b="1" dirty="0" smtClean="0">
              <a:latin typeface="Arial" pitchFamily="34" charset="0"/>
              <a:cs typeface="Arial" pitchFamily="34" charset="0"/>
            </a:rPr>
            <a:t>Antecedentes de la investigación </a:t>
          </a:r>
          <a:endParaRPr lang="es-VE" sz="2400" b="1" dirty="0">
            <a:latin typeface="Arial" pitchFamily="34" charset="0"/>
            <a:cs typeface="Arial" pitchFamily="34" charset="0"/>
          </a:endParaRPr>
        </a:p>
      </dgm:t>
    </dgm:pt>
    <dgm:pt modelId="{B96843CC-4D1E-4FD9-B7A8-32AF3CA55005}" type="parTrans" cxnId="{EF694CAA-4529-437A-9AF3-A0A9B8B7BE60}">
      <dgm:prSet/>
      <dgm:spPr/>
      <dgm:t>
        <a:bodyPr/>
        <a:lstStyle/>
        <a:p>
          <a:endParaRPr lang="es-VE" sz="2400"/>
        </a:p>
      </dgm:t>
    </dgm:pt>
    <dgm:pt modelId="{AB031E8F-C6B8-47DF-9A64-60CD460B4AC7}" type="sibTrans" cxnId="{EF694CAA-4529-437A-9AF3-A0A9B8B7BE60}">
      <dgm:prSet/>
      <dgm:spPr/>
      <dgm:t>
        <a:bodyPr/>
        <a:lstStyle/>
        <a:p>
          <a:endParaRPr lang="es-VE" sz="2400"/>
        </a:p>
      </dgm:t>
    </dgm:pt>
    <dgm:pt modelId="{CAEAEE51-E6C9-4A78-8D8D-76107EC5B650}" type="pres">
      <dgm:prSet presAssocID="{D2C625A5-3A4F-417F-81B1-85CE824E5F51}" presName="CompostProcess" presStyleCnt="0">
        <dgm:presLayoutVars>
          <dgm:dir/>
          <dgm:resizeHandles val="exact"/>
        </dgm:presLayoutVars>
      </dgm:prSet>
      <dgm:spPr/>
    </dgm:pt>
    <dgm:pt modelId="{B82C5328-321D-4477-B6E0-EA37433F6239}" type="pres">
      <dgm:prSet presAssocID="{D2C625A5-3A4F-417F-81B1-85CE824E5F51}" presName="arrow" presStyleLbl="bgShp" presStyleIdx="0" presStyleCnt="1"/>
      <dgm:spPr/>
    </dgm:pt>
    <dgm:pt modelId="{05A27EFC-1453-4883-BCA5-B70882C23E49}" type="pres">
      <dgm:prSet presAssocID="{D2C625A5-3A4F-417F-81B1-85CE824E5F51}" presName="linearProcess" presStyleCnt="0"/>
      <dgm:spPr/>
    </dgm:pt>
    <dgm:pt modelId="{59C9E19B-C573-470A-9EF4-99FD193F8FE5}" type="pres">
      <dgm:prSet presAssocID="{CB45EB5F-CC7B-4EB1-93A6-22964117B0EB}" presName="textNode" presStyleLbl="node1" presStyleIdx="0" presStyleCnt="1">
        <dgm:presLayoutVars>
          <dgm:bulletEnabled val="1"/>
        </dgm:presLayoutVars>
      </dgm:prSet>
      <dgm:spPr/>
      <dgm:t>
        <a:bodyPr/>
        <a:lstStyle/>
        <a:p>
          <a:endParaRPr lang="es-VE"/>
        </a:p>
      </dgm:t>
    </dgm:pt>
  </dgm:ptLst>
  <dgm:cxnLst>
    <dgm:cxn modelId="{0DAD57CD-A548-46D2-B266-F9A6FE43B546}" type="presOf" srcId="{D2C625A5-3A4F-417F-81B1-85CE824E5F51}" destId="{CAEAEE51-E6C9-4A78-8D8D-76107EC5B650}" srcOrd="0" destOrd="0" presId="urn:microsoft.com/office/officeart/2005/8/layout/hProcess9"/>
    <dgm:cxn modelId="{06AFAEC6-E7ED-4E30-A632-C53564A31AC9}" type="presOf" srcId="{CB45EB5F-CC7B-4EB1-93A6-22964117B0EB}" destId="{59C9E19B-C573-470A-9EF4-99FD193F8FE5}" srcOrd="0" destOrd="0" presId="urn:microsoft.com/office/officeart/2005/8/layout/hProcess9"/>
    <dgm:cxn modelId="{EF694CAA-4529-437A-9AF3-A0A9B8B7BE60}" srcId="{D2C625A5-3A4F-417F-81B1-85CE824E5F51}" destId="{CB45EB5F-CC7B-4EB1-93A6-22964117B0EB}" srcOrd="0" destOrd="0" parTransId="{B96843CC-4D1E-4FD9-B7A8-32AF3CA55005}" sibTransId="{AB031E8F-C6B8-47DF-9A64-60CD460B4AC7}"/>
    <dgm:cxn modelId="{A4F393EB-FAFD-497E-BDBE-76308E2A9B96}" type="presParOf" srcId="{CAEAEE51-E6C9-4A78-8D8D-76107EC5B650}" destId="{B82C5328-321D-4477-B6E0-EA37433F6239}" srcOrd="0" destOrd="0" presId="urn:microsoft.com/office/officeart/2005/8/layout/hProcess9"/>
    <dgm:cxn modelId="{3799FDF8-6AAC-4936-A777-48C74E8D3FF5}" type="presParOf" srcId="{CAEAEE51-E6C9-4A78-8D8D-76107EC5B650}" destId="{05A27EFC-1453-4883-BCA5-B70882C23E49}" srcOrd="1" destOrd="0" presId="urn:microsoft.com/office/officeart/2005/8/layout/hProcess9"/>
    <dgm:cxn modelId="{2D27C2BD-E818-4D99-B2B2-B9847C86BE88}" type="presParOf" srcId="{05A27EFC-1453-4883-BCA5-B70882C23E49}" destId="{59C9E19B-C573-470A-9EF4-99FD193F8FE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C3A0D1-496D-4CF0-A004-EF82FC12688A}"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VE"/>
        </a:p>
      </dgm:t>
    </dgm:pt>
    <dgm:pt modelId="{6E6FFCAE-4FEF-4F24-A76F-A580783C39DE}">
      <dgm:prSet phldrT="[Texto]" custT="1"/>
      <dgm:spPr/>
      <dgm:t>
        <a:bodyPr/>
        <a:lstStyle/>
        <a:p>
          <a:r>
            <a:rPr lang="es-VE" sz="2000" b="1" dirty="0" smtClean="0">
              <a:latin typeface="Arial" pitchFamily="34" charset="0"/>
              <a:cs typeface="Arial" pitchFamily="34" charset="0"/>
            </a:rPr>
            <a:t>GERENCIA</a:t>
          </a:r>
          <a:endParaRPr lang="es-VE" sz="2000" b="1" dirty="0">
            <a:latin typeface="Arial" pitchFamily="34" charset="0"/>
            <a:cs typeface="Arial" pitchFamily="34" charset="0"/>
          </a:endParaRPr>
        </a:p>
      </dgm:t>
    </dgm:pt>
    <dgm:pt modelId="{07054300-63A1-4CEB-B57F-119C79B18892}" type="parTrans" cxnId="{D2294F6E-E51D-4282-B35B-537E50E65904}">
      <dgm:prSet/>
      <dgm:spPr/>
      <dgm:t>
        <a:bodyPr/>
        <a:lstStyle/>
        <a:p>
          <a:endParaRPr lang="es-VE" sz="2000">
            <a:latin typeface="Arial" pitchFamily="34" charset="0"/>
            <a:cs typeface="Arial" pitchFamily="34" charset="0"/>
          </a:endParaRPr>
        </a:p>
      </dgm:t>
    </dgm:pt>
    <dgm:pt modelId="{BA5C6334-4A9E-44BB-AC1D-C88E9E77CB28}" type="sibTrans" cxnId="{D2294F6E-E51D-4282-B35B-537E50E65904}">
      <dgm:prSet/>
      <dgm:spPr/>
      <dgm:t>
        <a:bodyPr/>
        <a:lstStyle/>
        <a:p>
          <a:endParaRPr lang="es-VE" sz="2000">
            <a:latin typeface="Arial" pitchFamily="34" charset="0"/>
            <a:cs typeface="Arial" pitchFamily="34" charset="0"/>
          </a:endParaRPr>
        </a:p>
      </dgm:t>
    </dgm:pt>
    <dgm:pt modelId="{94666983-418F-44EB-B634-0B11D3884381}">
      <dgm:prSet phldrT="[Texto]" custT="1"/>
      <dgm:spPr/>
      <dgm:t>
        <a:bodyPr/>
        <a:lstStyle/>
        <a:p>
          <a:pPr algn="just"/>
          <a:r>
            <a:rPr lang="es-VE" sz="2000" dirty="0" smtClean="0">
              <a:latin typeface="Arial" pitchFamily="34" charset="0"/>
              <a:cs typeface="Arial" pitchFamily="34" charset="0"/>
            </a:rPr>
            <a:t>Según </a:t>
          </a:r>
          <a:r>
            <a:rPr lang="es-VE" sz="2000" dirty="0" err="1" smtClean="0">
              <a:latin typeface="Arial" pitchFamily="34" charset="0"/>
              <a:cs typeface="Arial" pitchFamily="34" charset="0"/>
            </a:rPr>
            <a:t>Krygier</a:t>
          </a:r>
          <a:r>
            <a:rPr lang="es-VE" sz="2000" dirty="0" smtClean="0">
              <a:latin typeface="Arial" pitchFamily="34" charset="0"/>
              <a:cs typeface="Arial" pitchFamily="34" charset="0"/>
            </a:rPr>
            <a:t> (1988) la gerencia queda definida como “un cuerpo de conocimientos aplicables a la dirección efectiva de una organización”.</a:t>
          </a:r>
          <a:endParaRPr lang="es-VE" sz="2000" dirty="0">
            <a:latin typeface="Arial" pitchFamily="34" charset="0"/>
            <a:cs typeface="Arial" pitchFamily="34" charset="0"/>
          </a:endParaRPr>
        </a:p>
      </dgm:t>
    </dgm:pt>
    <dgm:pt modelId="{EAA356F7-AD16-43E3-90CB-30B254732410}" type="parTrans" cxnId="{E3E4DB0C-EA77-4706-8A20-41B48BC1C192}">
      <dgm:prSet/>
      <dgm:spPr/>
      <dgm:t>
        <a:bodyPr/>
        <a:lstStyle/>
        <a:p>
          <a:endParaRPr lang="es-VE" sz="2000">
            <a:latin typeface="Arial" pitchFamily="34" charset="0"/>
            <a:cs typeface="Arial" pitchFamily="34" charset="0"/>
          </a:endParaRPr>
        </a:p>
      </dgm:t>
    </dgm:pt>
    <dgm:pt modelId="{3DDACAF4-C4D0-4D87-A6C1-21CAA9757D94}" type="sibTrans" cxnId="{E3E4DB0C-EA77-4706-8A20-41B48BC1C192}">
      <dgm:prSet/>
      <dgm:spPr/>
      <dgm:t>
        <a:bodyPr/>
        <a:lstStyle/>
        <a:p>
          <a:endParaRPr lang="es-VE" sz="2000">
            <a:latin typeface="Arial" pitchFamily="34" charset="0"/>
            <a:cs typeface="Arial" pitchFamily="34" charset="0"/>
          </a:endParaRPr>
        </a:p>
      </dgm:t>
    </dgm:pt>
    <dgm:pt modelId="{6D55F70A-10CF-4761-8140-B180E7D8E93C}">
      <dgm:prSet phldrT="[Texto]" custT="1"/>
      <dgm:spPr/>
      <dgm:t>
        <a:bodyPr/>
        <a:lstStyle/>
        <a:p>
          <a:r>
            <a:rPr lang="es-VE" sz="2000" b="1" dirty="0" smtClean="0">
              <a:latin typeface="Arial" pitchFamily="34" charset="0"/>
              <a:cs typeface="Arial" pitchFamily="34" charset="0"/>
            </a:rPr>
            <a:t>CIBERNÉTICA</a:t>
          </a:r>
          <a:endParaRPr lang="es-VE" sz="2000" b="1" dirty="0">
            <a:latin typeface="Arial" pitchFamily="34" charset="0"/>
            <a:cs typeface="Arial" pitchFamily="34" charset="0"/>
          </a:endParaRPr>
        </a:p>
      </dgm:t>
    </dgm:pt>
    <dgm:pt modelId="{62A3B1F2-D2C3-46CF-91DC-F22E4F2994B1}" type="parTrans" cxnId="{9CA83065-88A2-4D66-97CB-654E271940F0}">
      <dgm:prSet/>
      <dgm:spPr/>
      <dgm:t>
        <a:bodyPr/>
        <a:lstStyle/>
        <a:p>
          <a:endParaRPr lang="es-VE" sz="2000">
            <a:latin typeface="Arial" pitchFamily="34" charset="0"/>
            <a:cs typeface="Arial" pitchFamily="34" charset="0"/>
          </a:endParaRPr>
        </a:p>
      </dgm:t>
    </dgm:pt>
    <dgm:pt modelId="{A8DE873F-1A2C-4D50-A2AA-27BBD5CBDBB4}" type="sibTrans" cxnId="{9CA83065-88A2-4D66-97CB-654E271940F0}">
      <dgm:prSet/>
      <dgm:spPr/>
      <dgm:t>
        <a:bodyPr/>
        <a:lstStyle/>
        <a:p>
          <a:endParaRPr lang="es-VE" sz="2000">
            <a:latin typeface="Arial" pitchFamily="34" charset="0"/>
            <a:cs typeface="Arial" pitchFamily="34" charset="0"/>
          </a:endParaRPr>
        </a:p>
      </dgm:t>
    </dgm:pt>
    <dgm:pt modelId="{BA8C7CCA-0C19-40EC-8674-38E46C610F2C}">
      <dgm:prSet phldrT="[Texto]" custT="1"/>
      <dgm:spPr/>
      <dgm:t>
        <a:bodyPr/>
        <a:lstStyle/>
        <a:p>
          <a:r>
            <a:rPr lang="es-VE" sz="2000" b="1" dirty="0" smtClean="0">
              <a:latin typeface="Arial" pitchFamily="34" charset="0"/>
              <a:cs typeface="Arial" pitchFamily="34" charset="0"/>
            </a:rPr>
            <a:t>SISTEMA</a:t>
          </a:r>
          <a:endParaRPr lang="es-VE" sz="2000" b="1" dirty="0">
            <a:latin typeface="Arial" pitchFamily="34" charset="0"/>
            <a:cs typeface="Arial" pitchFamily="34" charset="0"/>
          </a:endParaRPr>
        </a:p>
      </dgm:t>
    </dgm:pt>
    <dgm:pt modelId="{A27BFC55-C96A-41BD-81A3-F27F9C4EDBFE}" type="parTrans" cxnId="{2022E213-8F2E-4C1B-97AE-D9703ACE6A54}">
      <dgm:prSet/>
      <dgm:spPr/>
      <dgm:t>
        <a:bodyPr/>
        <a:lstStyle/>
        <a:p>
          <a:endParaRPr lang="es-VE" sz="2000">
            <a:latin typeface="Arial" pitchFamily="34" charset="0"/>
            <a:cs typeface="Arial" pitchFamily="34" charset="0"/>
          </a:endParaRPr>
        </a:p>
      </dgm:t>
    </dgm:pt>
    <dgm:pt modelId="{E79C8A44-F2DF-4CDA-8F41-5AC48EEF8F8C}" type="sibTrans" cxnId="{2022E213-8F2E-4C1B-97AE-D9703ACE6A54}">
      <dgm:prSet/>
      <dgm:spPr/>
      <dgm:t>
        <a:bodyPr/>
        <a:lstStyle/>
        <a:p>
          <a:endParaRPr lang="es-VE" sz="2000">
            <a:latin typeface="Arial" pitchFamily="34" charset="0"/>
            <a:cs typeface="Arial" pitchFamily="34" charset="0"/>
          </a:endParaRPr>
        </a:p>
      </dgm:t>
    </dgm:pt>
    <dgm:pt modelId="{D5BE7728-270F-467A-9E95-3BEC2048B186}">
      <dgm:prSet custT="1"/>
      <dgm:spPr/>
      <dgm:t>
        <a:bodyPr/>
        <a:lstStyle/>
        <a:p>
          <a:pPr algn="just"/>
          <a:r>
            <a:rPr lang="es-VE" sz="2000" dirty="0" smtClean="0">
              <a:latin typeface="Arial" pitchFamily="34" charset="0"/>
              <a:cs typeface="Arial" pitchFamily="34" charset="0"/>
            </a:rPr>
            <a:t>La ciencia que se ocupa de los sistemas de control y de comunicación en las personas y en las máquinas, estudiando y aprovechando todos sus aspectos y mecanismos comunes.</a:t>
          </a:r>
          <a:endParaRPr lang="es-VE" sz="2000" dirty="0">
            <a:latin typeface="Arial" pitchFamily="34" charset="0"/>
            <a:cs typeface="Arial" pitchFamily="34" charset="0"/>
          </a:endParaRPr>
        </a:p>
      </dgm:t>
    </dgm:pt>
    <dgm:pt modelId="{8A994663-E20E-4384-8E5F-1C7A58E6DFD3}" type="parTrans" cxnId="{8D507AC0-9F38-4895-AC6F-C64C2F3FF9F9}">
      <dgm:prSet/>
      <dgm:spPr/>
      <dgm:t>
        <a:bodyPr/>
        <a:lstStyle/>
        <a:p>
          <a:endParaRPr lang="es-VE" sz="2000">
            <a:latin typeface="Arial" pitchFamily="34" charset="0"/>
            <a:cs typeface="Arial" pitchFamily="34" charset="0"/>
          </a:endParaRPr>
        </a:p>
      </dgm:t>
    </dgm:pt>
    <dgm:pt modelId="{56A8C9EA-55A6-4495-AF64-D3AB2B297E0C}" type="sibTrans" cxnId="{8D507AC0-9F38-4895-AC6F-C64C2F3FF9F9}">
      <dgm:prSet/>
      <dgm:spPr/>
      <dgm:t>
        <a:bodyPr/>
        <a:lstStyle/>
        <a:p>
          <a:endParaRPr lang="es-VE" sz="2000">
            <a:latin typeface="Arial" pitchFamily="34" charset="0"/>
            <a:cs typeface="Arial" pitchFamily="34" charset="0"/>
          </a:endParaRPr>
        </a:p>
      </dgm:t>
    </dgm:pt>
    <dgm:pt modelId="{7B2AF493-A34B-4C30-B610-887B0A5680E6}">
      <dgm:prSet custT="1"/>
      <dgm:spPr/>
      <dgm:t>
        <a:bodyPr/>
        <a:lstStyle/>
        <a:p>
          <a:pPr algn="just"/>
          <a:r>
            <a:rPr lang="es-US" sz="2000" dirty="0" smtClean="0">
              <a:latin typeface="Arial" pitchFamily="34" charset="0"/>
              <a:cs typeface="Arial" pitchFamily="34" charset="0"/>
            </a:rPr>
            <a:t>Según Kendall y Kendall (2005) define los sistemas como, “el conjunto de elementos organizados que se encuentran en interacción, los cuales buscan una meta o metas en común</a:t>
          </a:r>
          <a:r>
            <a:rPr lang="es-US" sz="2000" dirty="0" smtClean="0">
              <a:effectLst/>
              <a:latin typeface="Arial" pitchFamily="34" charset="0"/>
              <a:ea typeface="Calibri"/>
              <a:cs typeface="Arial" pitchFamily="34" charset="0"/>
            </a:rPr>
            <a:t>”.</a:t>
          </a:r>
          <a:endParaRPr lang="es-VE" sz="2000" dirty="0">
            <a:latin typeface="Arial" pitchFamily="34" charset="0"/>
            <a:cs typeface="Arial" pitchFamily="34" charset="0"/>
          </a:endParaRPr>
        </a:p>
      </dgm:t>
    </dgm:pt>
    <dgm:pt modelId="{89662808-92A6-48DB-B36F-F1E748578D2B}" type="parTrans" cxnId="{9EC70422-B5C9-432C-A49B-7C8EC223826A}">
      <dgm:prSet/>
      <dgm:spPr/>
      <dgm:t>
        <a:bodyPr/>
        <a:lstStyle/>
        <a:p>
          <a:endParaRPr lang="es-VE" sz="2000">
            <a:latin typeface="Arial" pitchFamily="34" charset="0"/>
            <a:cs typeface="Arial" pitchFamily="34" charset="0"/>
          </a:endParaRPr>
        </a:p>
      </dgm:t>
    </dgm:pt>
    <dgm:pt modelId="{E427A48E-BDFB-4675-96C0-6DB2C0F99F09}" type="sibTrans" cxnId="{9EC70422-B5C9-432C-A49B-7C8EC223826A}">
      <dgm:prSet/>
      <dgm:spPr/>
      <dgm:t>
        <a:bodyPr/>
        <a:lstStyle/>
        <a:p>
          <a:endParaRPr lang="es-VE" sz="2000">
            <a:latin typeface="Arial" pitchFamily="34" charset="0"/>
            <a:cs typeface="Arial" pitchFamily="34" charset="0"/>
          </a:endParaRPr>
        </a:p>
      </dgm:t>
    </dgm:pt>
    <dgm:pt modelId="{5BDD03C7-BDDD-4D60-98F5-5AEABB98C457}" type="pres">
      <dgm:prSet presAssocID="{1AC3A0D1-496D-4CF0-A004-EF82FC12688A}" presName="Name0" presStyleCnt="0">
        <dgm:presLayoutVars>
          <dgm:dir/>
          <dgm:animLvl val="lvl"/>
          <dgm:resizeHandles val="exact"/>
        </dgm:presLayoutVars>
      </dgm:prSet>
      <dgm:spPr/>
      <dgm:t>
        <a:bodyPr/>
        <a:lstStyle/>
        <a:p>
          <a:endParaRPr lang="es-VE"/>
        </a:p>
      </dgm:t>
    </dgm:pt>
    <dgm:pt modelId="{58429168-9290-491D-9A49-B8E71051104D}" type="pres">
      <dgm:prSet presAssocID="{6E6FFCAE-4FEF-4F24-A76F-A580783C39DE}" presName="composite" presStyleCnt="0"/>
      <dgm:spPr/>
    </dgm:pt>
    <dgm:pt modelId="{142AD55F-8AA1-4E3F-AA92-65181BC045DB}" type="pres">
      <dgm:prSet presAssocID="{6E6FFCAE-4FEF-4F24-A76F-A580783C39DE}" presName="parTx" presStyleLbl="alignNode1" presStyleIdx="0" presStyleCnt="3">
        <dgm:presLayoutVars>
          <dgm:chMax val="0"/>
          <dgm:chPref val="0"/>
          <dgm:bulletEnabled val="1"/>
        </dgm:presLayoutVars>
      </dgm:prSet>
      <dgm:spPr/>
      <dgm:t>
        <a:bodyPr/>
        <a:lstStyle/>
        <a:p>
          <a:endParaRPr lang="es-VE"/>
        </a:p>
      </dgm:t>
    </dgm:pt>
    <dgm:pt modelId="{B0C05D9F-0329-4C2F-9403-289CDE53ED8E}" type="pres">
      <dgm:prSet presAssocID="{6E6FFCAE-4FEF-4F24-A76F-A580783C39DE}" presName="desTx" presStyleLbl="alignAccFollowNode1" presStyleIdx="0" presStyleCnt="3">
        <dgm:presLayoutVars>
          <dgm:bulletEnabled val="1"/>
        </dgm:presLayoutVars>
      </dgm:prSet>
      <dgm:spPr/>
      <dgm:t>
        <a:bodyPr/>
        <a:lstStyle/>
        <a:p>
          <a:endParaRPr lang="es-VE"/>
        </a:p>
      </dgm:t>
    </dgm:pt>
    <dgm:pt modelId="{239046B9-128C-405E-B65A-B4B45C2C1B87}" type="pres">
      <dgm:prSet presAssocID="{BA5C6334-4A9E-44BB-AC1D-C88E9E77CB28}" presName="space" presStyleCnt="0"/>
      <dgm:spPr/>
    </dgm:pt>
    <dgm:pt modelId="{CA4912A5-8C3F-4652-B924-7B1CA1D615ED}" type="pres">
      <dgm:prSet presAssocID="{6D55F70A-10CF-4761-8140-B180E7D8E93C}" presName="composite" presStyleCnt="0"/>
      <dgm:spPr/>
    </dgm:pt>
    <dgm:pt modelId="{D9DC15CC-F80B-44D6-9150-81AEF8E93BC5}" type="pres">
      <dgm:prSet presAssocID="{6D55F70A-10CF-4761-8140-B180E7D8E93C}" presName="parTx" presStyleLbl="alignNode1" presStyleIdx="1" presStyleCnt="3">
        <dgm:presLayoutVars>
          <dgm:chMax val="0"/>
          <dgm:chPref val="0"/>
          <dgm:bulletEnabled val="1"/>
        </dgm:presLayoutVars>
      </dgm:prSet>
      <dgm:spPr/>
      <dgm:t>
        <a:bodyPr/>
        <a:lstStyle/>
        <a:p>
          <a:endParaRPr lang="es-VE"/>
        </a:p>
      </dgm:t>
    </dgm:pt>
    <dgm:pt modelId="{D2000E68-5C0D-422D-9017-D0A4C61F0356}" type="pres">
      <dgm:prSet presAssocID="{6D55F70A-10CF-4761-8140-B180E7D8E93C}" presName="desTx" presStyleLbl="alignAccFollowNode1" presStyleIdx="1" presStyleCnt="3">
        <dgm:presLayoutVars>
          <dgm:bulletEnabled val="1"/>
        </dgm:presLayoutVars>
      </dgm:prSet>
      <dgm:spPr/>
      <dgm:t>
        <a:bodyPr/>
        <a:lstStyle/>
        <a:p>
          <a:endParaRPr lang="es-VE"/>
        </a:p>
      </dgm:t>
    </dgm:pt>
    <dgm:pt modelId="{BACBFAD5-A7B2-40E4-BB2B-7F25C563A051}" type="pres">
      <dgm:prSet presAssocID="{A8DE873F-1A2C-4D50-A2AA-27BBD5CBDBB4}" presName="space" presStyleCnt="0"/>
      <dgm:spPr/>
    </dgm:pt>
    <dgm:pt modelId="{6C770FFD-88B9-48ED-9AA9-87954475D795}" type="pres">
      <dgm:prSet presAssocID="{BA8C7CCA-0C19-40EC-8674-38E46C610F2C}" presName="composite" presStyleCnt="0"/>
      <dgm:spPr/>
    </dgm:pt>
    <dgm:pt modelId="{9E4FECFC-0528-4B6E-ACE8-AB1FD8730DA4}" type="pres">
      <dgm:prSet presAssocID="{BA8C7CCA-0C19-40EC-8674-38E46C610F2C}" presName="parTx" presStyleLbl="alignNode1" presStyleIdx="2" presStyleCnt="3">
        <dgm:presLayoutVars>
          <dgm:chMax val="0"/>
          <dgm:chPref val="0"/>
          <dgm:bulletEnabled val="1"/>
        </dgm:presLayoutVars>
      </dgm:prSet>
      <dgm:spPr/>
      <dgm:t>
        <a:bodyPr/>
        <a:lstStyle/>
        <a:p>
          <a:endParaRPr lang="es-VE"/>
        </a:p>
      </dgm:t>
    </dgm:pt>
    <dgm:pt modelId="{7F9B4612-ABDC-4530-912F-B29BD48D63F5}" type="pres">
      <dgm:prSet presAssocID="{BA8C7CCA-0C19-40EC-8674-38E46C610F2C}" presName="desTx" presStyleLbl="alignAccFollowNode1" presStyleIdx="2" presStyleCnt="3">
        <dgm:presLayoutVars>
          <dgm:bulletEnabled val="1"/>
        </dgm:presLayoutVars>
      </dgm:prSet>
      <dgm:spPr/>
      <dgm:t>
        <a:bodyPr/>
        <a:lstStyle/>
        <a:p>
          <a:endParaRPr lang="es-VE"/>
        </a:p>
      </dgm:t>
    </dgm:pt>
  </dgm:ptLst>
  <dgm:cxnLst>
    <dgm:cxn modelId="{8D507AC0-9F38-4895-AC6F-C64C2F3FF9F9}" srcId="{6D55F70A-10CF-4761-8140-B180E7D8E93C}" destId="{D5BE7728-270F-467A-9E95-3BEC2048B186}" srcOrd="0" destOrd="0" parTransId="{8A994663-E20E-4384-8E5F-1C7A58E6DFD3}" sibTransId="{56A8C9EA-55A6-4495-AF64-D3AB2B297E0C}"/>
    <dgm:cxn modelId="{E3E4DB0C-EA77-4706-8A20-41B48BC1C192}" srcId="{6E6FFCAE-4FEF-4F24-A76F-A580783C39DE}" destId="{94666983-418F-44EB-B634-0B11D3884381}" srcOrd="0" destOrd="0" parTransId="{EAA356F7-AD16-43E3-90CB-30B254732410}" sibTransId="{3DDACAF4-C4D0-4D87-A6C1-21CAA9757D94}"/>
    <dgm:cxn modelId="{0F348000-E0D5-44EF-A4C7-43737B5FD16A}" type="presOf" srcId="{1AC3A0D1-496D-4CF0-A004-EF82FC12688A}" destId="{5BDD03C7-BDDD-4D60-98F5-5AEABB98C457}" srcOrd="0" destOrd="0" presId="urn:microsoft.com/office/officeart/2005/8/layout/hList1"/>
    <dgm:cxn modelId="{2022E213-8F2E-4C1B-97AE-D9703ACE6A54}" srcId="{1AC3A0D1-496D-4CF0-A004-EF82FC12688A}" destId="{BA8C7CCA-0C19-40EC-8674-38E46C610F2C}" srcOrd="2" destOrd="0" parTransId="{A27BFC55-C96A-41BD-81A3-F27F9C4EDBFE}" sibTransId="{E79C8A44-F2DF-4CDA-8F41-5AC48EEF8F8C}"/>
    <dgm:cxn modelId="{FB313DE7-E17D-48A0-931A-CF3C485A6020}" type="presOf" srcId="{D5BE7728-270F-467A-9E95-3BEC2048B186}" destId="{D2000E68-5C0D-422D-9017-D0A4C61F0356}" srcOrd="0" destOrd="0" presId="urn:microsoft.com/office/officeart/2005/8/layout/hList1"/>
    <dgm:cxn modelId="{14F85557-0B53-4DBC-9428-4D898D531E07}" type="presOf" srcId="{6E6FFCAE-4FEF-4F24-A76F-A580783C39DE}" destId="{142AD55F-8AA1-4E3F-AA92-65181BC045DB}" srcOrd="0" destOrd="0" presId="urn:microsoft.com/office/officeart/2005/8/layout/hList1"/>
    <dgm:cxn modelId="{60DD4500-F2B4-4059-9FDE-9E0FB3704481}" type="presOf" srcId="{BA8C7CCA-0C19-40EC-8674-38E46C610F2C}" destId="{9E4FECFC-0528-4B6E-ACE8-AB1FD8730DA4}" srcOrd="0" destOrd="0" presId="urn:microsoft.com/office/officeart/2005/8/layout/hList1"/>
    <dgm:cxn modelId="{D2294F6E-E51D-4282-B35B-537E50E65904}" srcId="{1AC3A0D1-496D-4CF0-A004-EF82FC12688A}" destId="{6E6FFCAE-4FEF-4F24-A76F-A580783C39DE}" srcOrd="0" destOrd="0" parTransId="{07054300-63A1-4CEB-B57F-119C79B18892}" sibTransId="{BA5C6334-4A9E-44BB-AC1D-C88E9E77CB28}"/>
    <dgm:cxn modelId="{9EC70422-B5C9-432C-A49B-7C8EC223826A}" srcId="{BA8C7CCA-0C19-40EC-8674-38E46C610F2C}" destId="{7B2AF493-A34B-4C30-B610-887B0A5680E6}" srcOrd="0" destOrd="0" parTransId="{89662808-92A6-48DB-B36F-F1E748578D2B}" sibTransId="{E427A48E-BDFB-4675-96C0-6DB2C0F99F09}"/>
    <dgm:cxn modelId="{9CA83065-88A2-4D66-97CB-654E271940F0}" srcId="{1AC3A0D1-496D-4CF0-A004-EF82FC12688A}" destId="{6D55F70A-10CF-4761-8140-B180E7D8E93C}" srcOrd="1" destOrd="0" parTransId="{62A3B1F2-D2C3-46CF-91DC-F22E4F2994B1}" sibTransId="{A8DE873F-1A2C-4D50-A2AA-27BBD5CBDBB4}"/>
    <dgm:cxn modelId="{5F585433-F8A1-42BC-8616-A6E2813E1325}" type="presOf" srcId="{7B2AF493-A34B-4C30-B610-887B0A5680E6}" destId="{7F9B4612-ABDC-4530-912F-B29BD48D63F5}" srcOrd="0" destOrd="0" presId="urn:microsoft.com/office/officeart/2005/8/layout/hList1"/>
    <dgm:cxn modelId="{D21DBF02-A071-47A1-AF3D-7F1F7C5B3803}" type="presOf" srcId="{6D55F70A-10CF-4761-8140-B180E7D8E93C}" destId="{D9DC15CC-F80B-44D6-9150-81AEF8E93BC5}" srcOrd="0" destOrd="0" presId="urn:microsoft.com/office/officeart/2005/8/layout/hList1"/>
    <dgm:cxn modelId="{CCE851AF-CE4C-4EEF-8004-A3D98BB99316}" type="presOf" srcId="{94666983-418F-44EB-B634-0B11D3884381}" destId="{B0C05D9F-0329-4C2F-9403-289CDE53ED8E}" srcOrd="0" destOrd="0" presId="urn:microsoft.com/office/officeart/2005/8/layout/hList1"/>
    <dgm:cxn modelId="{680713F7-FD5F-4878-88D1-F66826EE11E7}" type="presParOf" srcId="{5BDD03C7-BDDD-4D60-98F5-5AEABB98C457}" destId="{58429168-9290-491D-9A49-B8E71051104D}" srcOrd="0" destOrd="0" presId="urn:microsoft.com/office/officeart/2005/8/layout/hList1"/>
    <dgm:cxn modelId="{AD1A71DA-D8BB-45AA-A14D-574101646596}" type="presParOf" srcId="{58429168-9290-491D-9A49-B8E71051104D}" destId="{142AD55F-8AA1-4E3F-AA92-65181BC045DB}" srcOrd="0" destOrd="0" presId="urn:microsoft.com/office/officeart/2005/8/layout/hList1"/>
    <dgm:cxn modelId="{2D0B0E72-CDCE-4000-8DE2-797D5815511E}" type="presParOf" srcId="{58429168-9290-491D-9A49-B8E71051104D}" destId="{B0C05D9F-0329-4C2F-9403-289CDE53ED8E}" srcOrd="1" destOrd="0" presId="urn:microsoft.com/office/officeart/2005/8/layout/hList1"/>
    <dgm:cxn modelId="{3C637298-4174-49F0-AC8A-C4A183081A56}" type="presParOf" srcId="{5BDD03C7-BDDD-4D60-98F5-5AEABB98C457}" destId="{239046B9-128C-405E-B65A-B4B45C2C1B87}" srcOrd="1" destOrd="0" presId="urn:microsoft.com/office/officeart/2005/8/layout/hList1"/>
    <dgm:cxn modelId="{074654A1-33AE-4884-81B5-A461B7A5590F}" type="presParOf" srcId="{5BDD03C7-BDDD-4D60-98F5-5AEABB98C457}" destId="{CA4912A5-8C3F-4652-B924-7B1CA1D615ED}" srcOrd="2" destOrd="0" presId="urn:microsoft.com/office/officeart/2005/8/layout/hList1"/>
    <dgm:cxn modelId="{790A95B4-D3B0-4798-BA53-75A7D6C34208}" type="presParOf" srcId="{CA4912A5-8C3F-4652-B924-7B1CA1D615ED}" destId="{D9DC15CC-F80B-44D6-9150-81AEF8E93BC5}" srcOrd="0" destOrd="0" presId="urn:microsoft.com/office/officeart/2005/8/layout/hList1"/>
    <dgm:cxn modelId="{0E493503-6E6C-4918-BE8D-8BEE8C58416D}" type="presParOf" srcId="{CA4912A5-8C3F-4652-B924-7B1CA1D615ED}" destId="{D2000E68-5C0D-422D-9017-D0A4C61F0356}" srcOrd="1" destOrd="0" presId="urn:microsoft.com/office/officeart/2005/8/layout/hList1"/>
    <dgm:cxn modelId="{40D69F24-855C-4A83-B0AC-AACE0416A1EA}" type="presParOf" srcId="{5BDD03C7-BDDD-4D60-98F5-5AEABB98C457}" destId="{BACBFAD5-A7B2-40E4-BB2B-7F25C563A051}" srcOrd="3" destOrd="0" presId="urn:microsoft.com/office/officeart/2005/8/layout/hList1"/>
    <dgm:cxn modelId="{4E20992B-9C9C-46E0-83E8-22A8EE8EFB6D}" type="presParOf" srcId="{5BDD03C7-BDDD-4D60-98F5-5AEABB98C457}" destId="{6C770FFD-88B9-48ED-9AA9-87954475D795}" srcOrd="4" destOrd="0" presId="urn:microsoft.com/office/officeart/2005/8/layout/hList1"/>
    <dgm:cxn modelId="{BAA0DD8B-E4CE-4426-A9F7-907E8381A694}" type="presParOf" srcId="{6C770FFD-88B9-48ED-9AA9-87954475D795}" destId="{9E4FECFC-0528-4B6E-ACE8-AB1FD8730DA4}" srcOrd="0" destOrd="0" presId="urn:microsoft.com/office/officeart/2005/8/layout/hList1"/>
    <dgm:cxn modelId="{670118B7-0CBE-4E97-9E89-C18C3DD2249C}" type="presParOf" srcId="{6C770FFD-88B9-48ED-9AA9-87954475D795}" destId="{7F9B4612-ABDC-4530-912F-B29BD48D63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6A6431-5406-482F-8B49-FFE788025987}"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VE"/>
        </a:p>
      </dgm:t>
    </dgm:pt>
    <dgm:pt modelId="{2129D08B-EFB8-4267-A823-E49E4805BE83}">
      <dgm:prSet phldrT="[Texto]" custT="1"/>
      <dgm:spPr/>
      <dgm:t>
        <a:bodyPr/>
        <a:lstStyle/>
        <a:p>
          <a:r>
            <a:rPr lang="es-US" sz="1800" b="1" dirty="0" smtClean="0">
              <a:latin typeface="Arial" pitchFamily="34" charset="0"/>
              <a:cs typeface="Arial" pitchFamily="34" charset="0"/>
            </a:rPr>
            <a:t>SISTEMAS VIABLES (</a:t>
          </a:r>
          <a:r>
            <a:rPr lang="es-US" sz="1800" b="1" dirty="0" err="1" smtClean="0">
              <a:latin typeface="Arial" pitchFamily="34" charset="0"/>
              <a:cs typeface="Arial" pitchFamily="34" charset="0"/>
            </a:rPr>
            <a:t>MSV</a:t>
          </a:r>
          <a:r>
            <a:rPr lang="es-US" sz="1800" b="1" dirty="0" smtClean="0">
              <a:latin typeface="Arial" pitchFamily="34" charset="0"/>
              <a:cs typeface="Arial" pitchFamily="34" charset="0"/>
            </a:rPr>
            <a:t>)</a:t>
          </a:r>
          <a:endParaRPr lang="es-VE" sz="1800" dirty="0">
            <a:latin typeface="Arial" pitchFamily="34" charset="0"/>
            <a:cs typeface="Arial" pitchFamily="34" charset="0"/>
          </a:endParaRPr>
        </a:p>
      </dgm:t>
    </dgm:pt>
    <dgm:pt modelId="{9D2071CE-5470-444B-B59E-C56C03F67FFD}" type="parTrans" cxnId="{4754EE57-8E52-4BDD-B188-9F200D3C98AC}">
      <dgm:prSet/>
      <dgm:spPr/>
      <dgm:t>
        <a:bodyPr/>
        <a:lstStyle/>
        <a:p>
          <a:endParaRPr lang="es-VE">
            <a:latin typeface="Arial" pitchFamily="34" charset="0"/>
            <a:cs typeface="Arial" pitchFamily="34" charset="0"/>
          </a:endParaRPr>
        </a:p>
      </dgm:t>
    </dgm:pt>
    <dgm:pt modelId="{E76BE34C-CF16-4610-BB05-38425D4550B9}" type="sibTrans" cxnId="{4754EE57-8E52-4BDD-B188-9F200D3C98AC}">
      <dgm:prSet/>
      <dgm:spPr/>
      <dgm:t>
        <a:bodyPr/>
        <a:lstStyle/>
        <a:p>
          <a:endParaRPr lang="es-VE">
            <a:latin typeface="Arial" pitchFamily="34" charset="0"/>
            <a:cs typeface="Arial" pitchFamily="34" charset="0"/>
          </a:endParaRPr>
        </a:p>
      </dgm:t>
    </dgm:pt>
    <dgm:pt modelId="{E36B2FF3-828F-4C4C-915F-4F70467C5C7B}">
      <dgm:prSet phldrT="[Texto]" custT="1"/>
      <dgm:spPr/>
      <dgm:t>
        <a:bodyPr/>
        <a:lstStyle/>
        <a:p>
          <a:pPr algn="just"/>
          <a:r>
            <a:rPr lang="es-ES" sz="2000" dirty="0" smtClean="0">
              <a:latin typeface="Arial" pitchFamily="34" charset="0"/>
              <a:cs typeface="Arial" pitchFamily="34" charset="0"/>
            </a:rPr>
            <a:t>Según (Beer, 1974).son “sistemas dinámicos y supervivientes” (El sistema viable es un modelo cibernético para el diseño y el diagnóstico de organizaciones humanas). </a:t>
          </a:r>
          <a:endParaRPr lang="es-VE" sz="2000" dirty="0">
            <a:latin typeface="Arial" pitchFamily="34" charset="0"/>
            <a:cs typeface="Arial" pitchFamily="34" charset="0"/>
          </a:endParaRPr>
        </a:p>
      </dgm:t>
    </dgm:pt>
    <dgm:pt modelId="{004ABF72-DEB6-47B8-A4DE-B9E52F2CFF57}" type="parTrans" cxnId="{FA865D54-BFCB-4891-934D-D3C8C0132B46}">
      <dgm:prSet/>
      <dgm:spPr/>
      <dgm:t>
        <a:bodyPr/>
        <a:lstStyle/>
        <a:p>
          <a:endParaRPr lang="es-VE">
            <a:latin typeface="Arial" pitchFamily="34" charset="0"/>
            <a:cs typeface="Arial" pitchFamily="34" charset="0"/>
          </a:endParaRPr>
        </a:p>
      </dgm:t>
    </dgm:pt>
    <dgm:pt modelId="{1DF7287A-763A-4743-8B2F-7B13D40DB6EE}" type="sibTrans" cxnId="{FA865D54-BFCB-4891-934D-D3C8C0132B46}">
      <dgm:prSet/>
      <dgm:spPr/>
      <dgm:t>
        <a:bodyPr/>
        <a:lstStyle/>
        <a:p>
          <a:endParaRPr lang="es-VE">
            <a:latin typeface="Arial" pitchFamily="34" charset="0"/>
            <a:cs typeface="Arial" pitchFamily="34" charset="0"/>
          </a:endParaRPr>
        </a:p>
      </dgm:t>
    </dgm:pt>
    <dgm:pt modelId="{3D6BA298-4863-4C67-AE8E-26651FDB8C9F}">
      <dgm:prSet custT="1"/>
      <dgm:spPr/>
      <dgm:t>
        <a:bodyPr/>
        <a:lstStyle/>
        <a:p>
          <a:pPr algn="ctr"/>
          <a:r>
            <a:rPr lang="es-ES" sz="1600" b="1" dirty="0" smtClean="0">
              <a:latin typeface="Arial" pitchFamily="34" charset="0"/>
              <a:cs typeface="Arial" pitchFamily="34" charset="0"/>
            </a:rPr>
            <a:t>LAS CINCO FUNCIONES ESENCIALES PARA LA VIABILIDAD</a:t>
          </a:r>
          <a:endParaRPr lang="es-VE" sz="1600" b="1" dirty="0">
            <a:latin typeface="Arial" pitchFamily="34" charset="0"/>
            <a:cs typeface="Arial" pitchFamily="34" charset="0"/>
          </a:endParaRPr>
        </a:p>
      </dgm:t>
    </dgm:pt>
    <dgm:pt modelId="{E7887182-093B-4602-B5FE-8DF607815E28}" type="parTrans" cxnId="{6132A44E-C426-49AC-8DF6-7F857E8D45C4}">
      <dgm:prSet/>
      <dgm:spPr/>
      <dgm:t>
        <a:bodyPr/>
        <a:lstStyle/>
        <a:p>
          <a:endParaRPr lang="es-VE">
            <a:latin typeface="Arial" pitchFamily="34" charset="0"/>
            <a:cs typeface="Arial" pitchFamily="34" charset="0"/>
          </a:endParaRPr>
        </a:p>
      </dgm:t>
    </dgm:pt>
    <dgm:pt modelId="{43D590D3-5872-492F-996D-039EA559CE6C}" type="sibTrans" cxnId="{6132A44E-C426-49AC-8DF6-7F857E8D45C4}">
      <dgm:prSet/>
      <dgm:spPr/>
      <dgm:t>
        <a:bodyPr/>
        <a:lstStyle/>
        <a:p>
          <a:endParaRPr lang="es-VE">
            <a:latin typeface="Arial" pitchFamily="34" charset="0"/>
            <a:cs typeface="Arial" pitchFamily="34" charset="0"/>
          </a:endParaRPr>
        </a:p>
      </dgm:t>
    </dgm:pt>
    <dgm:pt modelId="{D1C02FE9-C3E1-4025-B0E5-8225F5941EA3}">
      <dgm:prSet custT="1"/>
      <dgm:spPr/>
      <dgm:t>
        <a:bodyPr/>
        <a:lstStyle/>
        <a:p>
          <a:pPr algn="just"/>
          <a:r>
            <a:rPr lang="es-ES" sz="1800" b="1" dirty="0" smtClean="0">
              <a:latin typeface="Arial" pitchFamily="34" charset="0"/>
              <a:cs typeface="Arial" pitchFamily="34" charset="0"/>
            </a:rPr>
            <a:t>Implementación:</a:t>
          </a:r>
          <a:r>
            <a:rPr lang="es-ES" sz="1800" dirty="0" smtClean="0">
              <a:latin typeface="Arial" pitchFamily="34" charset="0"/>
              <a:cs typeface="Arial" pitchFamily="34" charset="0"/>
            </a:rPr>
            <a:t> Actividades primarias.</a:t>
          </a:r>
          <a:endParaRPr lang="es-VE" sz="1800" dirty="0">
            <a:latin typeface="Arial" pitchFamily="34" charset="0"/>
            <a:cs typeface="Arial" pitchFamily="34" charset="0"/>
          </a:endParaRPr>
        </a:p>
      </dgm:t>
    </dgm:pt>
    <dgm:pt modelId="{94368321-B1F8-4854-9F2A-6021259CFE1F}" type="parTrans" cxnId="{09CF0057-1026-46ED-9035-B4656995F1AD}">
      <dgm:prSet/>
      <dgm:spPr/>
      <dgm:t>
        <a:bodyPr/>
        <a:lstStyle/>
        <a:p>
          <a:endParaRPr lang="es-VE">
            <a:latin typeface="Arial" pitchFamily="34" charset="0"/>
            <a:cs typeface="Arial" pitchFamily="34" charset="0"/>
          </a:endParaRPr>
        </a:p>
      </dgm:t>
    </dgm:pt>
    <dgm:pt modelId="{57856D9D-FEBD-48CA-A4D0-6937184C9158}" type="sibTrans" cxnId="{09CF0057-1026-46ED-9035-B4656995F1AD}">
      <dgm:prSet/>
      <dgm:spPr/>
      <dgm:t>
        <a:bodyPr/>
        <a:lstStyle/>
        <a:p>
          <a:endParaRPr lang="es-VE">
            <a:latin typeface="Arial" pitchFamily="34" charset="0"/>
            <a:cs typeface="Arial" pitchFamily="34" charset="0"/>
          </a:endParaRPr>
        </a:p>
      </dgm:t>
    </dgm:pt>
    <dgm:pt modelId="{596AAA83-46FA-499B-A918-217C21A5B161}">
      <dgm:prSet custT="1"/>
      <dgm:spPr/>
      <dgm:t>
        <a:bodyPr/>
        <a:lstStyle/>
        <a:p>
          <a:pPr algn="just"/>
          <a:r>
            <a:rPr lang="es-ES" sz="1800" b="1" dirty="0" smtClean="0">
              <a:latin typeface="Arial" pitchFamily="34" charset="0"/>
              <a:cs typeface="Arial" pitchFamily="34" charset="0"/>
            </a:rPr>
            <a:t>Coordinación:</a:t>
          </a:r>
          <a:r>
            <a:rPr lang="es-ES" sz="1800" dirty="0" smtClean="0">
              <a:latin typeface="Arial" pitchFamily="34" charset="0"/>
              <a:cs typeface="Arial" pitchFamily="34" charset="0"/>
            </a:rPr>
            <a:t> es necesaria entre la adición de valor.</a:t>
          </a:r>
          <a:endParaRPr lang="es-VE" sz="1800" dirty="0">
            <a:latin typeface="Arial" pitchFamily="34" charset="0"/>
            <a:cs typeface="Arial" pitchFamily="34" charset="0"/>
          </a:endParaRPr>
        </a:p>
      </dgm:t>
    </dgm:pt>
    <dgm:pt modelId="{76B57258-0CF8-48F5-8248-BD3F1F232066}" type="parTrans" cxnId="{EA92101A-F785-40D8-A73E-50971F07FEA5}">
      <dgm:prSet/>
      <dgm:spPr/>
      <dgm:t>
        <a:bodyPr/>
        <a:lstStyle/>
        <a:p>
          <a:endParaRPr lang="es-VE">
            <a:latin typeface="Arial" pitchFamily="34" charset="0"/>
            <a:cs typeface="Arial" pitchFamily="34" charset="0"/>
          </a:endParaRPr>
        </a:p>
      </dgm:t>
    </dgm:pt>
    <dgm:pt modelId="{32897D11-C6F6-4DB9-A3BE-BF14988AA6BA}" type="sibTrans" cxnId="{EA92101A-F785-40D8-A73E-50971F07FEA5}">
      <dgm:prSet/>
      <dgm:spPr/>
      <dgm:t>
        <a:bodyPr/>
        <a:lstStyle/>
        <a:p>
          <a:endParaRPr lang="es-VE">
            <a:latin typeface="Arial" pitchFamily="34" charset="0"/>
            <a:cs typeface="Arial" pitchFamily="34" charset="0"/>
          </a:endParaRPr>
        </a:p>
      </dgm:t>
    </dgm:pt>
    <dgm:pt modelId="{13219109-66F7-45B6-AD2B-72E1BF491624}">
      <dgm:prSet custT="1"/>
      <dgm:spPr/>
      <dgm:t>
        <a:bodyPr/>
        <a:lstStyle/>
        <a:p>
          <a:pPr algn="just"/>
          <a:r>
            <a:rPr lang="es-ES" sz="1800" b="1" dirty="0" smtClean="0">
              <a:latin typeface="Arial" pitchFamily="34" charset="0"/>
              <a:cs typeface="Arial" pitchFamily="34" charset="0"/>
            </a:rPr>
            <a:t>Control:</a:t>
          </a:r>
          <a:r>
            <a:rPr lang="es-ES" sz="1800" dirty="0" smtClean="0">
              <a:latin typeface="Arial" pitchFamily="34" charset="0"/>
              <a:cs typeface="Arial" pitchFamily="34" charset="0"/>
            </a:rPr>
            <a:t> el canal de supervisión.</a:t>
          </a:r>
          <a:endParaRPr lang="es-VE" sz="1800" dirty="0">
            <a:latin typeface="Arial" pitchFamily="34" charset="0"/>
            <a:cs typeface="Arial" pitchFamily="34" charset="0"/>
          </a:endParaRPr>
        </a:p>
      </dgm:t>
    </dgm:pt>
    <dgm:pt modelId="{0463846C-054C-43E9-A2D3-44E4716CB35D}" type="parTrans" cxnId="{75005E69-A91E-4052-9FB4-09A475BAE442}">
      <dgm:prSet/>
      <dgm:spPr/>
      <dgm:t>
        <a:bodyPr/>
        <a:lstStyle/>
        <a:p>
          <a:endParaRPr lang="es-VE">
            <a:latin typeface="Arial" pitchFamily="34" charset="0"/>
            <a:cs typeface="Arial" pitchFamily="34" charset="0"/>
          </a:endParaRPr>
        </a:p>
      </dgm:t>
    </dgm:pt>
    <dgm:pt modelId="{A149574F-1680-4381-86BF-8DBBC0176820}" type="sibTrans" cxnId="{75005E69-A91E-4052-9FB4-09A475BAE442}">
      <dgm:prSet/>
      <dgm:spPr/>
      <dgm:t>
        <a:bodyPr/>
        <a:lstStyle/>
        <a:p>
          <a:endParaRPr lang="es-VE">
            <a:latin typeface="Arial" pitchFamily="34" charset="0"/>
            <a:cs typeface="Arial" pitchFamily="34" charset="0"/>
          </a:endParaRPr>
        </a:p>
      </dgm:t>
    </dgm:pt>
    <dgm:pt modelId="{59AE4ED5-DBF8-42FA-B955-0E3ACF4D4064}">
      <dgm:prSet custT="1"/>
      <dgm:spPr/>
      <dgm:t>
        <a:bodyPr/>
        <a:lstStyle/>
        <a:p>
          <a:pPr algn="just"/>
          <a:r>
            <a:rPr lang="es-ES" sz="1800" b="1" dirty="0" smtClean="0">
              <a:latin typeface="Arial" pitchFamily="34" charset="0"/>
              <a:cs typeface="Arial" pitchFamily="34" charset="0"/>
            </a:rPr>
            <a:t>Inteligencia:</a:t>
          </a:r>
          <a:r>
            <a:rPr lang="es-ES" sz="1800" dirty="0" smtClean="0">
              <a:latin typeface="Arial" pitchFamily="34" charset="0"/>
              <a:cs typeface="Arial" pitchFamily="34" charset="0"/>
            </a:rPr>
            <a:t> es el eslabón de doble dirección entre la actividad primaria y su ambiente externo. </a:t>
          </a:r>
          <a:endParaRPr lang="es-VE" sz="1800" dirty="0">
            <a:latin typeface="Arial" pitchFamily="34" charset="0"/>
            <a:cs typeface="Arial" pitchFamily="34" charset="0"/>
          </a:endParaRPr>
        </a:p>
      </dgm:t>
    </dgm:pt>
    <dgm:pt modelId="{182C5593-5D41-47AB-87D9-3DF36A8BFF3C}" type="parTrans" cxnId="{1817AA78-A56A-4582-A149-91168290FB85}">
      <dgm:prSet/>
      <dgm:spPr/>
      <dgm:t>
        <a:bodyPr/>
        <a:lstStyle/>
        <a:p>
          <a:endParaRPr lang="es-VE">
            <a:latin typeface="Arial" pitchFamily="34" charset="0"/>
            <a:cs typeface="Arial" pitchFamily="34" charset="0"/>
          </a:endParaRPr>
        </a:p>
      </dgm:t>
    </dgm:pt>
    <dgm:pt modelId="{54FCFBED-80D8-430E-B7E0-1FBC3BF5304C}" type="sibTrans" cxnId="{1817AA78-A56A-4582-A149-91168290FB85}">
      <dgm:prSet/>
      <dgm:spPr/>
      <dgm:t>
        <a:bodyPr/>
        <a:lstStyle/>
        <a:p>
          <a:endParaRPr lang="es-VE">
            <a:latin typeface="Arial" pitchFamily="34" charset="0"/>
            <a:cs typeface="Arial" pitchFamily="34" charset="0"/>
          </a:endParaRPr>
        </a:p>
      </dgm:t>
    </dgm:pt>
    <dgm:pt modelId="{B360E7C2-7AA4-41DA-B5BB-40685B2085AE}">
      <dgm:prSet custT="1"/>
      <dgm:spPr/>
      <dgm:t>
        <a:bodyPr/>
        <a:lstStyle/>
        <a:p>
          <a:pPr algn="just"/>
          <a:r>
            <a:rPr lang="es-ES" sz="1800" b="1" dirty="0" smtClean="0">
              <a:latin typeface="Arial" pitchFamily="34" charset="0"/>
              <a:cs typeface="Arial" pitchFamily="34" charset="0"/>
            </a:rPr>
            <a:t>Política:</a:t>
          </a:r>
          <a:r>
            <a:rPr lang="es-ES" sz="1800" dirty="0" smtClean="0">
              <a:latin typeface="Arial" pitchFamily="34" charset="0"/>
              <a:cs typeface="Arial" pitchFamily="34" charset="0"/>
            </a:rPr>
            <a:t> cierre al sistema en total.</a:t>
          </a:r>
          <a:endParaRPr lang="es-VE" sz="1800" dirty="0">
            <a:latin typeface="Arial" pitchFamily="34" charset="0"/>
            <a:cs typeface="Arial" pitchFamily="34" charset="0"/>
          </a:endParaRPr>
        </a:p>
      </dgm:t>
    </dgm:pt>
    <dgm:pt modelId="{B3E7FAF6-79FA-4A9E-A9BE-CAE6D021C04E}" type="parTrans" cxnId="{74F6D855-6AAB-413B-A138-B984B2EF76B8}">
      <dgm:prSet/>
      <dgm:spPr/>
      <dgm:t>
        <a:bodyPr/>
        <a:lstStyle/>
        <a:p>
          <a:endParaRPr lang="es-VE">
            <a:latin typeface="Arial" pitchFamily="34" charset="0"/>
            <a:cs typeface="Arial" pitchFamily="34" charset="0"/>
          </a:endParaRPr>
        </a:p>
      </dgm:t>
    </dgm:pt>
    <dgm:pt modelId="{C39303F6-CA54-47E6-B816-5B15FC3D633F}" type="sibTrans" cxnId="{74F6D855-6AAB-413B-A138-B984B2EF76B8}">
      <dgm:prSet/>
      <dgm:spPr/>
      <dgm:t>
        <a:bodyPr/>
        <a:lstStyle/>
        <a:p>
          <a:endParaRPr lang="es-VE">
            <a:latin typeface="Arial" pitchFamily="34" charset="0"/>
            <a:cs typeface="Arial" pitchFamily="34" charset="0"/>
          </a:endParaRPr>
        </a:p>
      </dgm:t>
    </dgm:pt>
    <dgm:pt modelId="{226EABA6-B952-4CC0-85C4-353053B2CE50}" type="pres">
      <dgm:prSet presAssocID="{FA6A6431-5406-482F-8B49-FFE788025987}" presName="Name0" presStyleCnt="0">
        <dgm:presLayoutVars>
          <dgm:dir/>
          <dgm:animLvl val="lvl"/>
          <dgm:resizeHandles val="exact"/>
        </dgm:presLayoutVars>
      </dgm:prSet>
      <dgm:spPr/>
      <dgm:t>
        <a:bodyPr/>
        <a:lstStyle/>
        <a:p>
          <a:endParaRPr lang="es-VE"/>
        </a:p>
      </dgm:t>
    </dgm:pt>
    <dgm:pt modelId="{84901493-E5A7-40B6-9353-757FA41B7CDF}" type="pres">
      <dgm:prSet presAssocID="{2129D08B-EFB8-4267-A823-E49E4805BE83}" presName="composite" presStyleCnt="0"/>
      <dgm:spPr/>
    </dgm:pt>
    <dgm:pt modelId="{6B2182E4-2C03-4805-B0D9-9E82E088DC3A}" type="pres">
      <dgm:prSet presAssocID="{2129D08B-EFB8-4267-A823-E49E4805BE83}" presName="parTx" presStyleLbl="alignNode1" presStyleIdx="0" presStyleCnt="2">
        <dgm:presLayoutVars>
          <dgm:chMax val="0"/>
          <dgm:chPref val="0"/>
          <dgm:bulletEnabled val="1"/>
        </dgm:presLayoutVars>
      </dgm:prSet>
      <dgm:spPr/>
      <dgm:t>
        <a:bodyPr/>
        <a:lstStyle/>
        <a:p>
          <a:endParaRPr lang="es-VE"/>
        </a:p>
      </dgm:t>
    </dgm:pt>
    <dgm:pt modelId="{E84F55B8-7E47-452B-9837-A3C14A4F2C97}" type="pres">
      <dgm:prSet presAssocID="{2129D08B-EFB8-4267-A823-E49E4805BE83}" presName="desTx" presStyleLbl="alignAccFollowNode1" presStyleIdx="0" presStyleCnt="2">
        <dgm:presLayoutVars>
          <dgm:bulletEnabled val="1"/>
        </dgm:presLayoutVars>
      </dgm:prSet>
      <dgm:spPr/>
      <dgm:t>
        <a:bodyPr/>
        <a:lstStyle/>
        <a:p>
          <a:endParaRPr lang="es-VE"/>
        </a:p>
      </dgm:t>
    </dgm:pt>
    <dgm:pt modelId="{B5F454DE-753E-476E-9786-3E54D6C536E5}" type="pres">
      <dgm:prSet presAssocID="{E76BE34C-CF16-4610-BB05-38425D4550B9}" presName="space" presStyleCnt="0"/>
      <dgm:spPr/>
    </dgm:pt>
    <dgm:pt modelId="{9AB38974-C7C4-4681-A539-50E26889D5B6}" type="pres">
      <dgm:prSet presAssocID="{3D6BA298-4863-4C67-AE8E-26651FDB8C9F}" presName="composite" presStyleCnt="0"/>
      <dgm:spPr/>
    </dgm:pt>
    <dgm:pt modelId="{4745E34D-DA99-4BEE-BBEC-49103DA4D0E9}" type="pres">
      <dgm:prSet presAssocID="{3D6BA298-4863-4C67-AE8E-26651FDB8C9F}" presName="parTx" presStyleLbl="alignNode1" presStyleIdx="1" presStyleCnt="2">
        <dgm:presLayoutVars>
          <dgm:chMax val="0"/>
          <dgm:chPref val="0"/>
          <dgm:bulletEnabled val="1"/>
        </dgm:presLayoutVars>
      </dgm:prSet>
      <dgm:spPr/>
      <dgm:t>
        <a:bodyPr/>
        <a:lstStyle/>
        <a:p>
          <a:endParaRPr lang="es-VE"/>
        </a:p>
      </dgm:t>
    </dgm:pt>
    <dgm:pt modelId="{874F708C-062E-4558-947E-517C3372D6E4}" type="pres">
      <dgm:prSet presAssocID="{3D6BA298-4863-4C67-AE8E-26651FDB8C9F}" presName="desTx" presStyleLbl="alignAccFollowNode1" presStyleIdx="1" presStyleCnt="2">
        <dgm:presLayoutVars>
          <dgm:bulletEnabled val="1"/>
        </dgm:presLayoutVars>
      </dgm:prSet>
      <dgm:spPr/>
      <dgm:t>
        <a:bodyPr/>
        <a:lstStyle/>
        <a:p>
          <a:endParaRPr lang="es-VE"/>
        </a:p>
      </dgm:t>
    </dgm:pt>
  </dgm:ptLst>
  <dgm:cxnLst>
    <dgm:cxn modelId="{25202F60-D4E3-4619-9419-0B8231E4814F}" type="presOf" srcId="{B360E7C2-7AA4-41DA-B5BB-40685B2085AE}" destId="{874F708C-062E-4558-947E-517C3372D6E4}" srcOrd="0" destOrd="4" presId="urn:microsoft.com/office/officeart/2005/8/layout/hList1"/>
    <dgm:cxn modelId="{958699F1-FC4C-4145-BEC4-DDC3CAA11367}" type="presOf" srcId="{596AAA83-46FA-499B-A918-217C21A5B161}" destId="{874F708C-062E-4558-947E-517C3372D6E4}" srcOrd="0" destOrd="1" presId="urn:microsoft.com/office/officeart/2005/8/layout/hList1"/>
    <dgm:cxn modelId="{74F6D855-6AAB-413B-A138-B984B2EF76B8}" srcId="{3D6BA298-4863-4C67-AE8E-26651FDB8C9F}" destId="{B360E7C2-7AA4-41DA-B5BB-40685B2085AE}" srcOrd="4" destOrd="0" parTransId="{B3E7FAF6-79FA-4A9E-A9BE-CAE6D021C04E}" sibTransId="{C39303F6-CA54-47E6-B816-5B15FC3D633F}"/>
    <dgm:cxn modelId="{75005E69-A91E-4052-9FB4-09A475BAE442}" srcId="{3D6BA298-4863-4C67-AE8E-26651FDB8C9F}" destId="{13219109-66F7-45B6-AD2B-72E1BF491624}" srcOrd="2" destOrd="0" parTransId="{0463846C-054C-43E9-A2D3-44E4716CB35D}" sibTransId="{A149574F-1680-4381-86BF-8DBBC0176820}"/>
    <dgm:cxn modelId="{A6EFB9C9-E208-4F3D-ABD2-E48029D2D653}" type="presOf" srcId="{3D6BA298-4863-4C67-AE8E-26651FDB8C9F}" destId="{4745E34D-DA99-4BEE-BBEC-49103DA4D0E9}" srcOrd="0" destOrd="0" presId="urn:microsoft.com/office/officeart/2005/8/layout/hList1"/>
    <dgm:cxn modelId="{0956A901-4A7E-4F5E-BA16-F78269211E72}" type="presOf" srcId="{2129D08B-EFB8-4267-A823-E49E4805BE83}" destId="{6B2182E4-2C03-4805-B0D9-9E82E088DC3A}" srcOrd="0" destOrd="0" presId="urn:microsoft.com/office/officeart/2005/8/layout/hList1"/>
    <dgm:cxn modelId="{1817AA78-A56A-4582-A149-91168290FB85}" srcId="{3D6BA298-4863-4C67-AE8E-26651FDB8C9F}" destId="{59AE4ED5-DBF8-42FA-B955-0E3ACF4D4064}" srcOrd="3" destOrd="0" parTransId="{182C5593-5D41-47AB-87D9-3DF36A8BFF3C}" sibTransId="{54FCFBED-80D8-430E-B7E0-1FBC3BF5304C}"/>
    <dgm:cxn modelId="{B9528746-9978-40D6-90AA-FECC2DFADF82}" type="presOf" srcId="{E36B2FF3-828F-4C4C-915F-4F70467C5C7B}" destId="{E84F55B8-7E47-452B-9837-A3C14A4F2C97}" srcOrd="0" destOrd="0" presId="urn:microsoft.com/office/officeart/2005/8/layout/hList1"/>
    <dgm:cxn modelId="{4754EE57-8E52-4BDD-B188-9F200D3C98AC}" srcId="{FA6A6431-5406-482F-8B49-FFE788025987}" destId="{2129D08B-EFB8-4267-A823-E49E4805BE83}" srcOrd="0" destOrd="0" parTransId="{9D2071CE-5470-444B-B59E-C56C03F67FFD}" sibTransId="{E76BE34C-CF16-4610-BB05-38425D4550B9}"/>
    <dgm:cxn modelId="{FA865D54-BFCB-4891-934D-D3C8C0132B46}" srcId="{2129D08B-EFB8-4267-A823-E49E4805BE83}" destId="{E36B2FF3-828F-4C4C-915F-4F70467C5C7B}" srcOrd="0" destOrd="0" parTransId="{004ABF72-DEB6-47B8-A4DE-B9E52F2CFF57}" sibTransId="{1DF7287A-763A-4743-8B2F-7B13D40DB6EE}"/>
    <dgm:cxn modelId="{09CF0057-1026-46ED-9035-B4656995F1AD}" srcId="{3D6BA298-4863-4C67-AE8E-26651FDB8C9F}" destId="{D1C02FE9-C3E1-4025-B0E5-8225F5941EA3}" srcOrd="0" destOrd="0" parTransId="{94368321-B1F8-4854-9F2A-6021259CFE1F}" sibTransId="{57856D9D-FEBD-48CA-A4D0-6937184C9158}"/>
    <dgm:cxn modelId="{DA45D722-8849-4E02-9852-D6E832A3B01A}" type="presOf" srcId="{13219109-66F7-45B6-AD2B-72E1BF491624}" destId="{874F708C-062E-4558-947E-517C3372D6E4}" srcOrd="0" destOrd="2" presId="urn:microsoft.com/office/officeart/2005/8/layout/hList1"/>
    <dgm:cxn modelId="{6132A44E-C426-49AC-8DF6-7F857E8D45C4}" srcId="{FA6A6431-5406-482F-8B49-FFE788025987}" destId="{3D6BA298-4863-4C67-AE8E-26651FDB8C9F}" srcOrd="1" destOrd="0" parTransId="{E7887182-093B-4602-B5FE-8DF607815E28}" sibTransId="{43D590D3-5872-492F-996D-039EA559CE6C}"/>
    <dgm:cxn modelId="{4F5F4F39-F506-4B6D-8F1D-CC4F693CBB67}" type="presOf" srcId="{FA6A6431-5406-482F-8B49-FFE788025987}" destId="{226EABA6-B952-4CC0-85C4-353053B2CE50}" srcOrd="0" destOrd="0" presId="urn:microsoft.com/office/officeart/2005/8/layout/hList1"/>
    <dgm:cxn modelId="{743B5A89-CE09-4484-B44C-BD43916BDAC1}" type="presOf" srcId="{D1C02FE9-C3E1-4025-B0E5-8225F5941EA3}" destId="{874F708C-062E-4558-947E-517C3372D6E4}" srcOrd="0" destOrd="0" presId="urn:microsoft.com/office/officeart/2005/8/layout/hList1"/>
    <dgm:cxn modelId="{EA92101A-F785-40D8-A73E-50971F07FEA5}" srcId="{3D6BA298-4863-4C67-AE8E-26651FDB8C9F}" destId="{596AAA83-46FA-499B-A918-217C21A5B161}" srcOrd="1" destOrd="0" parTransId="{76B57258-0CF8-48F5-8248-BD3F1F232066}" sibTransId="{32897D11-C6F6-4DB9-A3BE-BF14988AA6BA}"/>
    <dgm:cxn modelId="{48D7548D-146B-423C-892F-5849B1E99EFD}" type="presOf" srcId="{59AE4ED5-DBF8-42FA-B955-0E3ACF4D4064}" destId="{874F708C-062E-4558-947E-517C3372D6E4}" srcOrd="0" destOrd="3" presId="urn:microsoft.com/office/officeart/2005/8/layout/hList1"/>
    <dgm:cxn modelId="{8A75C02B-E0CD-4B04-A5CF-A4AB47DF3533}" type="presParOf" srcId="{226EABA6-B952-4CC0-85C4-353053B2CE50}" destId="{84901493-E5A7-40B6-9353-757FA41B7CDF}" srcOrd="0" destOrd="0" presId="urn:microsoft.com/office/officeart/2005/8/layout/hList1"/>
    <dgm:cxn modelId="{74B1A195-E7BC-4C15-8ACC-4515514DB79B}" type="presParOf" srcId="{84901493-E5A7-40B6-9353-757FA41B7CDF}" destId="{6B2182E4-2C03-4805-B0D9-9E82E088DC3A}" srcOrd="0" destOrd="0" presId="urn:microsoft.com/office/officeart/2005/8/layout/hList1"/>
    <dgm:cxn modelId="{85B3FE1A-E15E-4867-B9A1-4E52F1F6EB9C}" type="presParOf" srcId="{84901493-E5A7-40B6-9353-757FA41B7CDF}" destId="{E84F55B8-7E47-452B-9837-A3C14A4F2C97}" srcOrd="1" destOrd="0" presId="urn:microsoft.com/office/officeart/2005/8/layout/hList1"/>
    <dgm:cxn modelId="{7F0600DC-4C95-4ECB-AEED-D7ECECF18325}" type="presParOf" srcId="{226EABA6-B952-4CC0-85C4-353053B2CE50}" destId="{B5F454DE-753E-476E-9786-3E54D6C536E5}" srcOrd="1" destOrd="0" presId="urn:microsoft.com/office/officeart/2005/8/layout/hList1"/>
    <dgm:cxn modelId="{4CE73B3E-CE7D-485E-86AC-E631BF5FA589}" type="presParOf" srcId="{226EABA6-B952-4CC0-85C4-353053B2CE50}" destId="{9AB38974-C7C4-4681-A539-50E26889D5B6}" srcOrd="2" destOrd="0" presId="urn:microsoft.com/office/officeart/2005/8/layout/hList1"/>
    <dgm:cxn modelId="{82277280-E8A4-4CF3-B7B1-D5B957F3F941}" type="presParOf" srcId="{9AB38974-C7C4-4681-A539-50E26889D5B6}" destId="{4745E34D-DA99-4BEE-BBEC-49103DA4D0E9}" srcOrd="0" destOrd="0" presId="urn:microsoft.com/office/officeart/2005/8/layout/hList1"/>
    <dgm:cxn modelId="{7050B841-AC17-4C0C-B04B-90AC61920785}" type="presParOf" srcId="{9AB38974-C7C4-4681-A539-50E26889D5B6}" destId="{874F708C-062E-4558-947E-517C3372D6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C85CF7D7-4E7E-4165-9E24-092982F92901}" type="datetimeFigureOut">
              <a:rPr lang="es-VE" smtClean="0"/>
              <a:t>5/6/2019</a:t>
            </a:fld>
            <a:endParaRPr lang="es-VE"/>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VE"/>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633C4C1-18BF-48CA-B4BD-D5667E2F8A82}" type="slidenum">
              <a:rPr lang="es-VE" smtClean="0"/>
              <a:t>‹Nº›</a:t>
            </a:fld>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5CF7D7-4E7E-4165-9E24-092982F92901}" type="datetimeFigureOut">
              <a:rPr lang="es-VE" smtClean="0"/>
              <a:t>5/6/2019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1633C4C1-18BF-48CA-B4BD-D5667E2F8A82}"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5CF7D7-4E7E-4165-9E24-092982F92901}" type="datetimeFigureOut">
              <a:rPr lang="es-VE" smtClean="0"/>
              <a:t>5/6/2019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1633C4C1-18BF-48CA-B4BD-D5667E2F8A82}"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C85CF7D7-4E7E-4165-9E24-092982F92901}" type="datetimeFigureOut">
              <a:rPr lang="es-VE" smtClean="0"/>
              <a:t>5/6/2019</a:t>
            </a:fld>
            <a:endParaRPr lang="es-VE"/>
          </a:p>
        </p:txBody>
      </p:sp>
      <p:sp>
        <p:nvSpPr>
          <p:cNvPr id="9" name="8 Marcador de número de diapositiva"/>
          <p:cNvSpPr>
            <a:spLocks noGrp="1"/>
          </p:cNvSpPr>
          <p:nvPr>
            <p:ph type="sldNum" sz="quarter" idx="15"/>
          </p:nvPr>
        </p:nvSpPr>
        <p:spPr/>
        <p:txBody>
          <a:bodyPr rtlCol="0"/>
          <a:lstStyle/>
          <a:p>
            <a:fld id="{1633C4C1-18BF-48CA-B4BD-D5667E2F8A82}" type="slidenum">
              <a:rPr lang="es-VE" smtClean="0"/>
              <a:t>‹Nº›</a:t>
            </a:fld>
            <a:endParaRPr lang="es-VE"/>
          </a:p>
        </p:txBody>
      </p:sp>
      <p:sp>
        <p:nvSpPr>
          <p:cNvPr id="10" name="9 Marcador de pie de página"/>
          <p:cNvSpPr>
            <a:spLocks noGrp="1"/>
          </p:cNvSpPr>
          <p:nvPr>
            <p:ph type="ftr" sz="quarter" idx="16"/>
          </p:nvPr>
        </p:nvSpPr>
        <p:spPr/>
        <p:txBody>
          <a:bodyPr rtlCol="0"/>
          <a:lstStyle/>
          <a:p>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C85CF7D7-4E7E-4165-9E24-092982F92901}" type="datetimeFigureOut">
              <a:rPr lang="es-VE" smtClean="0"/>
              <a:t>5/6/2019</a:t>
            </a:fld>
            <a:endParaRPr lang="es-VE"/>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VE"/>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633C4C1-18BF-48CA-B4BD-D5667E2F8A82}" type="slidenum">
              <a:rPr lang="es-VE" smtClean="0"/>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85CF7D7-4E7E-4165-9E24-092982F92901}" type="datetimeFigureOut">
              <a:rPr lang="es-VE" smtClean="0"/>
              <a:t>5/6/2019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1633C4C1-18BF-48CA-B4BD-D5667E2F8A82}" type="slidenum">
              <a:rPr lang="es-VE" smtClean="0"/>
              <a:t>‹Nº›</a:t>
            </a:fld>
            <a:endParaRPr lang="es-VE"/>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85CF7D7-4E7E-4165-9E24-092982F92901}" type="datetimeFigureOut">
              <a:rPr lang="es-VE" smtClean="0"/>
              <a:t>5/6/2019</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1633C4C1-18BF-48CA-B4BD-D5667E2F8A82}" type="slidenum">
              <a:rPr lang="es-VE" smtClean="0"/>
              <a:t>‹Nº›</a:t>
            </a:fld>
            <a:endParaRPr lang="es-VE"/>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C85CF7D7-4E7E-4165-9E24-092982F92901}" type="datetimeFigureOut">
              <a:rPr lang="es-VE" smtClean="0"/>
              <a:t>5/6/2019</a:t>
            </a:fld>
            <a:endParaRPr lang="es-VE"/>
          </a:p>
        </p:txBody>
      </p:sp>
      <p:sp>
        <p:nvSpPr>
          <p:cNvPr id="7" name="6 Marcador de número de diapositiva"/>
          <p:cNvSpPr>
            <a:spLocks noGrp="1"/>
          </p:cNvSpPr>
          <p:nvPr>
            <p:ph type="sldNum" sz="quarter" idx="11"/>
          </p:nvPr>
        </p:nvSpPr>
        <p:spPr/>
        <p:txBody>
          <a:bodyPr rtlCol="0"/>
          <a:lstStyle/>
          <a:p>
            <a:fld id="{1633C4C1-18BF-48CA-B4BD-D5667E2F8A82}" type="slidenum">
              <a:rPr lang="es-VE" smtClean="0"/>
              <a:t>‹Nº›</a:t>
            </a:fld>
            <a:endParaRPr lang="es-VE"/>
          </a:p>
        </p:txBody>
      </p:sp>
      <p:sp>
        <p:nvSpPr>
          <p:cNvPr id="8" name="7 Marcador de pie de página"/>
          <p:cNvSpPr>
            <a:spLocks noGrp="1"/>
          </p:cNvSpPr>
          <p:nvPr>
            <p:ph type="ftr" sz="quarter" idx="12"/>
          </p:nvPr>
        </p:nvSpPr>
        <p:spPr/>
        <p:txBody>
          <a:bodyPr rtlCol="0"/>
          <a:lstStyle/>
          <a:p>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5CF7D7-4E7E-4165-9E24-092982F92901}" type="datetimeFigureOut">
              <a:rPr lang="es-VE" smtClean="0"/>
              <a:t>5/6/2019</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1633C4C1-18BF-48CA-B4BD-D5667E2F8A82}"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C85CF7D7-4E7E-4165-9E24-092982F92901}" type="datetimeFigureOut">
              <a:rPr lang="es-VE" smtClean="0"/>
              <a:t>5/6/2019</a:t>
            </a:fld>
            <a:endParaRPr lang="es-VE"/>
          </a:p>
        </p:txBody>
      </p:sp>
      <p:sp>
        <p:nvSpPr>
          <p:cNvPr id="22" name="21 Marcador de número de diapositiva"/>
          <p:cNvSpPr>
            <a:spLocks noGrp="1"/>
          </p:cNvSpPr>
          <p:nvPr>
            <p:ph type="sldNum" sz="quarter" idx="15"/>
          </p:nvPr>
        </p:nvSpPr>
        <p:spPr/>
        <p:txBody>
          <a:bodyPr rtlCol="0"/>
          <a:lstStyle/>
          <a:p>
            <a:fld id="{1633C4C1-18BF-48CA-B4BD-D5667E2F8A82}" type="slidenum">
              <a:rPr lang="es-VE" smtClean="0"/>
              <a:t>‹Nº›</a:t>
            </a:fld>
            <a:endParaRPr lang="es-VE"/>
          </a:p>
        </p:txBody>
      </p:sp>
      <p:sp>
        <p:nvSpPr>
          <p:cNvPr id="23" name="22 Marcador de pie de página"/>
          <p:cNvSpPr>
            <a:spLocks noGrp="1"/>
          </p:cNvSpPr>
          <p:nvPr>
            <p:ph type="ftr" sz="quarter" idx="16"/>
          </p:nvPr>
        </p:nvSpPr>
        <p:spPr/>
        <p:txBody>
          <a:bodyPr rtlCol="0"/>
          <a:lstStyle/>
          <a:p>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C85CF7D7-4E7E-4165-9E24-092982F92901}" type="datetimeFigureOut">
              <a:rPr lang="es-VE" smtClean="0"/>
              <a:t>5/6/2019</a:t>
            </a:fld>
            <a:endParaRPr lang="es-VE"/>
          </a:p>
        </p:txBody>
      </p:sp>
      <p:sp>
        <p:nvSpPr>
          <p:cNvPr id="18" name="17 Marcador de número de diapositiva"/>
          <p:cNvSpPr>
            <a:spLocks noGrp="1"/>
          </p:cNvSpPr>
          <p:nvPr>
            <p:ph type="sldNum" sz="quarter" idx="11"/>
          </p:nvPr>
        </p:nvSpPr>
        <p:spPr/>
        <p:txBody>
          <a:bodyPr rtlCol="0"/>
          <a:lstStyle/>
          <a:p>
            <a:fld id="{1633C4C1-18BF-48CA-B4BD-D5667E2F8A82}" type="slidenum">
              <a:rPr lang="es-VE" smtClean="0"/>
              <a:t>‹Nº›</a:t>
            </a:fld>
            <a:endParaRPr lang="es-VE"/>
          </a:p>
        </p:txBody>
      </p:sp>
      <p:sp>
        <p:nvSpPr>
          <p:cNvPr id="21" name="20 Marcador de pie de página"/>
          <p:cNvSpPr>
            <a:spLocks noGrp="1"/>
          </p:cNvSpPr>
          <p:nvPr>
            <p:ph type="ftr" sz="quarter" idx="12"/>
          </p:nvPr>
        </p:nvSpPr>
        <p:spPr/>
        <p:txBody>
          <a:bodyPr rtlCol="0"/>
          <a:lstStyle/>
          <a:p>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85CF7D7-4E7E-4165-9E24-092982F92901}" type="datetimeFigureOut">
              <a:rPr lang="es-VE" smtClean="0"/>
              <a:t>5/6/2019</a:t>
            </a:fld>
            <a:endParaRPr lang="es-VE"/>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VE"/>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33C4C1-18BF-48CA-B4BD-D5667E2F8A82}"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image" Target="../media/image3.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5.jpeg"/><Relationship Id="rId3" Type="http://schemas.openxmlformats.org/officeDocument/2006/relationships/diagramLayout" Target="../diagrams/layout5.xml"/><Relationship Id="rId7" Type="http://schemas.openxmlformats.org/officeDocument/2006/relationships/image" Target="../media/image3.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jpeg"/><Relationship Id="rId7" Type="http://schemas.openxmlformats.org/officeDocument/2006/relationships/diagramColors" Target="../diagrams/colors10.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44624"/>
            <a:ext cx="6230815" cy="1477328"/>
          </a:xfrm>
          <a:prstGeom prst="rect">
            <a:avLst/>
          </a:prstGeom>
        </p:spPr>
        <p:txBody>
          <a:bodyPr wrap="square">
            <a:spAutoFit/>
          </a:bodyPr>
          <a:lstStyle/>
          <a:p>
            <a:pPr lvl="0" algn="ctr"/>
            <a:r>
              <a:rPr lang="es-VE" dirty="0" smtClean="0">
                <a:solidFill>
                  <a:prstClr val="black"/>
                </a:solidFill>
                <a:latin typeface="Arial" pitchFamily="34" charset="0"/>
                <a:cs typeface="Arial" pitchFamily="34" charset="0"/>
              </a:rPr>
              <a:t>República Bolivariana de Venezuela</a:t>
            </a:r>
            <a:endParaRPr lang="es-ES" dirty="0" smtClean="0">
              <a:solidFill>
                <a:prstClr val="black"/>
              </a:solidFill>
              <a:latin typeface="Arial" pitchFamily="34" charset="0"/>
              <a:cs typeface="Arial" pitchFamily="34" charset="0"/>
            </a:endParaRPr>
          </a:p>
          <a:p>
            <a:pPr lvl="0" algn="ctr"/>
            <a:r>
              <a:rPr lang="es-VE" dirty="0" smtClean="0">
                <a:solidFill>
                  <a:prstClr val="black"/>
                </a:solidFill>
                <a:latin typeface="Arial" pitchFamily="34" charset="0"/>
                <a:cs typeface="Arial" pitchFamily="34" charset="0"/>
              </a:rPr>
              <a:t>Universidad Valle del Momboy</a:t>
            </a:r>
            <a:endParaRPr lang="es-ES" dirty="0" smtClean="0">
              <a:solidFill>
                <a:prstClr val="black"/>
              </a:solidFill>
              <a:latin typeface="Arial" pitchFamily="34" charset="0"/>
              <a:cs typeface="Arial" pitchFamily="34" charset="0"/>
            </a:endParaRPr>
          </a:p>
          <a:p>
            <a:pPr lvl="0" algn="ctr"/>
            <a:r>
              <a:rPr lang="es-VE" dirty="0" smtClean="0">
                <a:solidFill>
                  <a:prstClr val="black"/>
                </a:solidFill>
                <a:latin typeface="Arial" pitchFamily="34" charset="0"/>
                <a:cs typeface="Arial" pitchFamily="34" charset="0"/>
              </a:rPr>
              <a:t>Facultad de Ingeniería</a:t>
            </a:r>
            <a:endParaRPr lang="es-ES" dirty="0" smtClean="0">
              <a:solidFill>
                <a:prstClr val="black"/>
              </a:solidFill>
              <a:latin typeface="Arial" pitchFamily="34" charset="0"/>
              <a:cs typeface="Arial" pitchFamily="34" charset="0"/>
            </a:endParaRPr>
          </a:p>
          <a:p>
            <a:pPr lvl="0" algn="ctr"/>
            <a:r>
              <a:rPr lang="es-VE" dirty="0" smtClean="0">
                <a:solidFill>
                  <a:prstClr val="black"/>
                </a:solidFill>
                <a:latin typeface="Arial" pitchFamily="34" charset="0"/>
                <a:cs typeface="Arial" pitchFamily="34" charset="0"/>
              </a:rPr>
              <a:t>Escuela de Computación</a:t>
            </a:r>
            <a:endParaRPr lang="es-ES" dirty="0" smtClean="0">
              <a:solidFill>
                <a:prstClr val="black"/>
              </a:solidFill>
              <a:latin typeface="Arial" pitchFamily="34" charset="0"/>
              <a:cs typeface="Arial" pitchFamily="34" charset="0"/>
            </a:endParaRPr>
          </a:p>
          <a:p>
            <a:pPr lvl="0" algn="ctr"/>
            <a:r>
              <a:rPr lang="es-VE" dirty="0" smtClean="0">
                <a:solidFill>
                  <a:prstClr val="black"/>
                </a:solidFill>
                <a:latin typeface="Arial" pitchFamily="34" charset="0"/>
                <a:cs typeface="Arial" pitchFamily="34" charset="0"/>
              </a:rPr>
              <a:t>Carvajal Estado Trujillo</a:t>
            </a:r>
            <a:endParaRPr lang="es-ES"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547" y="1628800"/>
            <a:ext cx="1019063" cy="99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31640" y="2780928"/>
            <a:ext cx="7488832" cy="156966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VE" sz="2400" b="1" cap="all" dirty="0" smtClean="0">
                <a:ln w="0"/>
                <a:solidFill>
                  <a:schemeClr val="accent2">
                    <a:lumMod val="75000"/>
                  </a:schemeClr>
                </a:solidFill>
                <a:effectLst>
                  <a:reflection blurRad="12700" stA="50000" endPos="50000" dist="5000" dir="5400000" sy="-100000" rotWithShape="0"/>
                </a:effectLst>
                <a:latin typeface="Arial"/>
                <a:ea typeface="Calibri"/>
              </a:rPr>
              <a:t>MODELO DE GERENCIA CIBERNÉTICO, BASADO EN UN SISTEMA VIABLE PARA EL CENTRO ALDEA TECNOLÓGICA DE LA UNIVERSIDAD VALLE DEL MOMBOY</a:t>
            </a:r>
            <a:endParaRPr lang="es-VE" sz="2400" b="1" cap="all" dirty="0">
              <a:ln w="0"/>
              <a:solidFill>
                <a:schemeClr val="accent2">
                  <a:lumMod val="75000"/>
                </a:schemeClr>
              </a:solidFill>
              <a:effectLst>
                <a:reflection blurRad="12700" stA="50000" endPos="50000" dist="5000" dir="5400000" sy="-100000" rotWithShape="0"/>
              </a:effectLst>
            </a:endParaRPr>
          </a:p>
        </p:txBody>
      </p:sp>
      <p:sp>
        <p:nvSpPr>
          <p:cNvPr id="7" name="6 Rectángulo"/>
          <p:cNvSpPr/>
          <p:nvPr/>
        </p:nvSpPr>
        <p:spPr>
          <a:xfrm>
            <a:off x="6485348" y="4733293"/>
            <a:ext cx="2286000" cy="1477328"/>
          </a:xfrm>
          <a:prstGeom prst="rect">
            <a:avLst/>
          </a:prstGeom>
        </p:spPr>
        <p:txBody>
          <a:bodyPr wrap="square">
            <a:spAutoFit/>
          </a:bodyPr>
          <a:lstStyle/>
          <a:p>
            <a:pPr algn="r"/>
            <a:r>
              <a:rPr lang="es-VE" b="1" dirty="0" smtClean="0">
                <a:latin typeface="Arial" pitchFamily="34" charset="0"/>
                <a:cs typeface="Arial" pitchFamily="34" charset="0"/>
              </a:rPr>
              <a:t>Autoras</a:t>
            </a:r>
            <a:r>
              <a:rPr lang="es-VE" b="1" dirty="0">
                <a:latin typeface="Arial" pitchFamily="34" charset="0"/>
                <a:cs typeface="Arial" pitchFamily="34" charset="0"/>
              </a:rPr>
              <a:t>: </a:t>
            </a:r>
            <a:endParaRPr lang="es-VE" dirty="0">
              <a:latin typeface="Arial" pitchFamily="34" charset="0"/>
              <a:cs typeface="Arial" pitchFamily="34" charset="0"/>
            </a:endParaRPr>
          </a:p>
          <a:p>
            <a:pPr algn="r"/>
            <a:r>
              <a:rPr lang="es-VE" dirty="0" smtClean="0">
                <a:latin typeface="Arial" pitchFamily="34" charset="0"/>
                <a:cs typeface="Arial" pitchFamily="34" charset="0"/>
              </a:rPr>
              <a:t>Br. Genesis </a:t>
            </a:r>
            <a:r>
              <a:rPr lang="es-VE" dirty="0">
                <a:latin typeface="Arial" pitchFamily="34" charset="0"/>
                <a:cs typeface="Arial" pitchFamily="34" charset="0"/>
              </a:rPr>
              <a:t>Soler </a:t>
            </a:r>
            <a:endParaRPr lang="es-VE" dirty="0" smtClean="0">
              <a:latin typeface="Arial" pitchFamily="34" charset="0"/>
              <a:cs typeface="Arial" pitchFamily="34" charset="0"/>
            </a:endParaRPr>
          </a:p>
          <a:p>
            <a:pPr algn="r"/>
            <a:r>
              <a:rPr lang="es-VE" dirty="0" smtClean="0">
                <a:latin typeface="Arial" pitchFamily="34" charset="0"/>
                <a:cs typeface="Arial" pitchFamily="34" charset="0"/>
              </a:rPr>
              <a:t>Br. Jessica Sosa</a:t>
            </a:r>
            <a:r>
              <a:rPr lang="es-VE" b="1" dirty="0">
                <a:latin typeface="Arial" pitchFamily="34" charset="0"/>
                <a:cs typeface="Arial" pitchFamily="34" charset="0"/>
              </a:rPr>
              <a:t> </a:t>
            </a:r>
            <a:endParaRPr lang="es-VE" dirty="0">
              <a:latin typeface="Arial" pitchFamily="34" charset="0"/>
              <a:cs typeface="Arial" pitchFamily="34" charset="0"/>
            </a:endParaRPr>
          </a:p>
          <a:p>
            <a:pPr algn="r"/>
            <a:r>
              <a:rPr lang="es-VE" b="1" dirty="0">
                <a:latin typeface="Arial" pitchFamily="34" charset="0"/>
                <a:cs typeface="Arial" pitchFamily="34" charset="0"/>
              </a:rPr>
              <a:t>Tutor:</a:t>
            </a:r>
            <a:r>
              <a:rPr lang="es-VE" dirty="0">
                <a:latin typeface="Arial" pitchFamily="34" charset="0"/>
                <a:cs typeface="Arial" pitchFamily="34" charset="0"/>
              </a:rPr>
              <a:t> </a:t>
            </a:r>
          </a:p>
          <a:p>
            <a:pPr algn="r"/>
            <a:r>
              <a:rPr lang="es-VE" dirty="0">
                <a:latin typeface="Arial" pitchFamily="34" charset="0"/>
                <a:cs typeface="Arial" pitchFamily="34" charset="0"/>
              </a:rPr>
              <a:t>Dr. Iván Pérez</a:t>
            </a:r>
          </a:p>
        </p:txBody>
      </p:sp>
      <p:sp>
        <p:nvSpPr>
          <p:cNvPr id="8" name="7 CuadroTexto"/>
          <p:cNvSpPr txBox="1"/>
          <p:nvPr/>
        </p:nvSpPr>
        <p:spPr>
          <a:xfrm>
            <a:off x="3743908" y="6444044"/>
            <a:ext cx="2664296" cy="369332"/>
          </a:xfrm>
          <a:prstGeom prst="rect">
            <a:avLst/>
          </a:prstGeom>
          <a:noFill/>
        </p:spPr>
        <p:txBody>
          <a:bodyPr wrap="square" rtlCol="0">
            <a:spAutoFit/>
          </a:bodyPr>
          <a:lstStyle/>
          <a:p>
            <a:pPr algn="ctr"/>
            <a:r>
              <a:rPr lang="es-VE" smtClean="0">
                <a:latin typeface="Arial" pitchFamily="34" charset="0"/>
                <a:cs typeface="Arial" pitchFamily="34" charset="0"/>
              </a:rPr>
              <a:t>Julio, </a:t>
            </a:r>
            <a:r>
              <a:rPr lang="es-VE" dirty="0" smtClean="0">
                <a:latin typeface="Arial" pitchFamily="34" charset="0"/>
                <a:cs typeface="Arial" pitchFamily="34" charset="0"/>
              </a:rPr>
              <a:t>2018</a:t>
            </a:r>
            <a:endParaRPr lang="es-VE" dirty="0">
              <a:latin typeface="Arial" pitchFamily="34" charset="0"/>
              <a:cs typeface="Arial" pitchFamily="34" charset="0"/>
            </a:endParaRPr>
          </a:p>
        </p:txBody>
      </p:sp>
    </p:spTree>
    <p:extLst>
      <p:ext uri="{BB962C8B-B14F-4D97-AF65-F5344CB8AC3E}">
        <p14:creationId xmlns:p14="http://schemas.microsoft.com/office/powerpoint/2010/main" val="57979700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96" y="116632"/>
            <a:ext cx="8496944" cy="138499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CAPÍTULO Iv</a:t>
            </a:r>
          </a:p>
          <a:p>
            <a:pPr indent="450215" algn="ctr"/>
            <a:endPar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endParaRPr>
          </a:p>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Desarrollo del modelo cibernético</a:t>
            </a:r>
          </a:p>
        </p:txBody>
      </p:sp>
      <p:pic>
        <p:nvPicPr>
          <p:cNvPr id="5" name="4 Imagen" descr="logo-uvm.png"/>
          <p:cNvPicPr>
            <a:picLocks noChangeAspect="1"/>
          </p:cNvPicPr>
          <p:nvPr/>
        </p:nvPicPr>
        <p:blipFill>
          <a:blip r:embed="rId2" cstate="print"/>
          <a:stretch>
            <a:fillRect/>
          </a:stretch>
        </p:blipFill>
        <p:spPr>
          <a:xfrm>
            <a:off x="7759862" y="44624"/>
            <a:ext cx="957557" cy="936104"/>
          </a:xfrm>
          <a:prstGeom prst="rect">
            <a:avLst/>
          </a:prstGeom>
        </p:spPr>
      </p:pic>
      <p:sp>
        <p:nvSpPr>
          <p:cNvPr id="8" name="7 Rectángulo"/>
          <p:cNvSpPr/>
          <p:nvPr/>
        </p:nvSpPr>
        <p:spPr>
          <a:xfrm>
            <a:off x="35496" y="3140968"/>
            <a:ext cx="4440832" cy="3785652"/>
          </a:xfrm>
          <a:prstGeom prst="rect">
            <a:avLst/>
          </a:prstGeom>
        </p:spPr>
        <p:txBody>
          <a:bodyPr wrap="square">
            <a:spAutoFit/>
          </a:bodyPr>
          <a:lstStyle/>
          <a:p>
            <a:pPr marL="457200" lvl="0" indent="-457200" algn="just">
              <a:buFont typeface="+mj-lt"/>
              <a:buAutoNum type="arabicPeriod"/>
            </a:pPr>
            <a:r>
              <a:rPr lang="es-VE" sz="2000" dirty="0" smtClean="0">
                <a:latin typeface="Arial" pitchFamily="34" charset="0"/>
                <a:cs typeface="Arial" pitchFamily="34" charset="0"/>
              </a:rPr>
              <a:t>Tecnológica </a:t>
            </a:r>
            <a:r>
              <a:rPr lang="es-VE" sz="2000" dirty="0">
                <a:latin typeface="Arial" pitchFamily="34" charset="0"/>
                <a:cs typeface="Arial" pitchFamily="34" charset="0"/>
              </a:rPr>
              <a:t>se encuentra adscrito a la Facultad de Ingeniería.</a:t>
            </a:r>
          </a:p>
          <a:p>
            <a:pPr marL="457200" lvl="0" indent="-457200" algn="just">
              <a:buFont typeface="+mj-lt"/>
              <a:buAutoNum type="arabicPeriod"/>
            </a:pPr>
            <a:r>
              <a:rPr lang="es-VE" sz="2000" dirty="0">
                <a:latin typeface="Arial" pitchFamily="34" charset="0"/>
                <a:cs typeface="Arial" pitchFamily="34" charset="0"/>
              </a:rPr>
              <a:t>El personal labora en diferentes sedes de la universidad.</a:t>
            </a:r>
          </a:p>
          <a:p>
            <a:pPr marL="457200" lvl="0" indent="-457200" algn="just">
              <a:buFont typeface="+mj-lt"/>
              <a:buAutoNum type="arabicPeriod"/>
            </a:pPr>
            <a:r>
              <a:rPr lang="es-VE" sz="2000" dirty="0" smtClean="0">
                <a:latin typeface="Arial" pitchFamily="34" charset="0"/>
                <a:cs typeface="Arial" pitchFamily="34" charset="0"/>
              </a:rPr>
              <a:t>La </a:t>
            </a:r>
            <a:r>
              <a:rPr lang="es-VE" sz="2000" dirty="0">
                <a:latin typeface="Arial" pitchFamily="34" charset="0"/>
                <a:cs typeface="Arial" pitchFamily="34" charset="0"/>
              </a:rPr>
              <a:t>falta de personal en el centro.</a:t>
            </a:r>
          </a:p>
          <a:p>
            <a:pPr marL="457200" lvl="0" indent="-457200" algn="just">
              <a:buFont typeface="+mj-lt"/>
              <a:buAutoNum type="arabicPeriod"/>
            </a:pPr>
            <a:r>
              <a:rPr lang="es-VE" sz="2000" dirty="0">
                <a:latin typeface="Arial" pitchFamily="34" charset="0"/>
                <a:cs typeface="Arial" pitchFamily="34" charset="0"/>
              </a:rPr>
              <a:t>No existe un plan de trabajo diario que ayude a la distribución de deberes y funciones.</a:t>
            </a:r>
          </a:p>
          <a:p>
            <a:pPr marL="457200" lvl="0" indent="-457200" algn="just">
              <a:buFont typeface="+mj-lt"/>
              <a:buAutoNum type="arabicPeriod"/>
            </a:pPr>
            <a:r>
              <a:rPr lang="es-VE" sz="2000" dirty="0">
                <a:latin typeface="Arial" pitchFamily="34" charset="0"/>
                <a:cs typeface="Arial" pitchFamily="34" charset="0"/>
              </a:rPr>
              <a:t>El servicio de Internet que es suministra la empresa </a:t>
            </a:r>
            <a:r>
              <a:rPr lang="es-VE" sz="2000" dirty="0" err="1">
                <a:latin typeface="Arial" pitchFamily="34" charset="0"/>
                <a:cs typeface="Arial" pitchFamily="34" charset="0"/>
              </a:rPr>
              <a:t>CANTV</a:t>
            </a:r>
            <a:r>
              <a:rPr lang="es-VE" sz="2000" dirty="0">
                <a:latin typeface="Arial" pitchFamily="34" charset="0"/>
                <a:cs typeface="Arial" pitchFamily="34" charset="0"/>
              </a:rPr>
              <a:t>.</a:t>
            </a:r>
          </a:p>
          <a:p>
            <a:pPr marL="457200" lvl="0" indent="-457200" algn="just">
              <a:buFont typeface="+mj-lt"/>
              <a:buAutoNum type="arabicPeriod"/>
            </a:pPr>
            <a:r>
              <a:rPr lang="es-VE" sz="2000" dirty="0">
                <a:latin typeface="Arial" pitchFamily="34" charset="0"/>
                <a:cs typeface="Arial" pitchFamily="34" charset="0"/>
              </a:rPr>
              <a:t>Los servidores.</a:t>
            </a:r>
          </a:p>
        </p:txBody>
      </p:sp>
      <p:sp>
        <p:nvSpPr>
          <p:cNvPr id="9" name="8 Rectángulo"/>
          <p:cNvSpPr/>
          <p:nvPr/>
        </p:nvSpPr>
        <p:spPr>
          <a:xfrm>
            <a:off x="545320" y="1713002"/>
            <a:ext cx="798712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VE" sz="2000" b="1" dirty="0">
                <a:latin typeface="Arial" pitchFamily="34" charset="0"/>
                <a:cs typeface="Arial" pitchFamily="34" charset="0"/>
              </a:rPr>
              <a:t>En la investigación se evidenció varias incidencias que afectan a este centro los cuales son:</a:t>
            </a:r>
          </a:p>
        </p:txBody>
      </p:sp>
      <p:sp>
        <p:nvSpPr>
          <p:cNvPr id="10" name="9 Rectángulo"/>
          <p:cNvSpPr/>
          <p:nvPr/>
        </p:nvSpPr>
        <p:spPr>
          <a:xfrm>
            <a:off x="611560" y="2708920"/>
            <a:ext cx="3735446"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VE" sz="2000" b="1" dirty="0">
                <a:latin typeface="Arial" pitchFamily="34" charset="0"/>
                <a:cs typeface="Arial" pitchFamily="34" charset="0"/>
              </a:rPr>
              <a:t>Actualmente el Centro Aldea </a:t>
            </a:r>
            <a:endParaRPr lang="es-VE" sz="2000" b="1" dirty="0"/>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69123"/>
            <a:ext cx="4723765" cy="3352165"/>
          </a:xfrm>
          <a:prstGeom prst="rect">
            <a:avLst/>
          </a:prstGeom>
          <a:noFill/>
        </p:spPr>
      </p:pic>
      <p:sp>
        <p:nvSpPr>
          <p:cNvPr id="12" name="11 Rectángulo"/>
          <p:cNvSpPr/>
          <p:nvPr/>
        </p:nvSpPr>
        <p:spPr>
          <a:xfrm>
            <a:off x="4427984" y="6033482"/>
            <a:ext cx="4572000"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s-VE" sz="2000" b="1" dirty="0">
                <a:latin typeface="Arial" pitchFamily="34" charset="0"/>
                <a:cs typeface="Arial" pitchFamily="34" charset="0"/>
              </a:rPr>
              <a:t>Plano del equipo de trabajo del Centro Aldea Tecnológica</a:t>
            </a:r>
          </a:p>
        </p:txBody>
      </p:sp>
      <p:sp>
        <p:nvSpPr>
          <p:cNvPr id="18" name="17 Rectángulo"/>
          <p:cNvSpPr/>
          <p:nvPr/>
        </p:nvSpPr>
        <p:spPr>
          <a:xfrm>
            <a:off x="5724128" y="5600273"/>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Tree>
    <p:extLst>
      <p:ext uri="{BB962C8B-B14F-4D97-AF65-F5344CB8AC3E}">
        <p14:creationId xmlns:p14="http://schemas.microsoft.com/office/powerpoint/2010/main" val="925386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96" y="116632"/>
            <a:ext cx="849694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Modelo de sistema viable</a:t>
            </a:r>
          </a:p>
        </p:txBody>
      </p:sp>
      <p:pic>
        <p:nvPicPr>
          <p:cNvPr id="5" name="4 Imagen" descr="logo-uvm.png"/>
          <p:cNvPicPr>
            <a:picLocks noChangeAspect="1"/>
          </p:cNvPicPr>
          <p:nvPr/>
        </p:nvPicPr>
        <p:blipFill>
          <a:blip r:embed="rId2" cstate="print"/>
          <a:stretch>
            <a:fillRect/>
          </a:stretch>
        </p:blipFill>
        <p:spPr>
          <a:xfrm>
            <a:off x="7452320" y="44624"/>
            <a:ext cx="1265099" cy="1236756"/>
          </a:xfrm>
          <a:prstGeom prst="rect">
            <a:avLst/>
          </a:prstGeom>
        </p:spPr>
      </p:pic>
      <p:graphicFrame>
        <p:nvGraphicFramePr>
          <p:cNvPr id="7" name="6 Diagrama"/>
          <p:cNvGraphicFramePr/>
          <p:nvPr>
            <p:extLst>
              <p:ext uri="{D42A27DB-BD31-4B8C-83A1-F6EECF244321}">
                <p14:modId xmlns:p14="http://schemas.microsoft.com/office/powerpoint/2010/main" val="2514210787"/>
              </p:ext>
            </p:extLst>
          </p:nvPr>
        </p:nvGraphicFramePr>
        <p:xfrm>
          <a:off x="218852" y="332656"/>
          <a:ext cx="8280920"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810344" y="4221088"/>
            <a:ext cx="253752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s-US" sz="2000" dirty="0" smtClean="0">
                <a:latin typeface="Arial" pitchFamily="34" charset="0"/>
                <a:cs typeface="Arial" pitchFamily="34" charset="0"/>
              </a:rPr>
              <a:t>Ambiente </a:t>
            </a:r>
            <a:r>
              <a:rPr lang="es-US" sz="2000" dirty="0">
                <a:latin typeface="Arial" pitchFamily="34" charset="0"/>
                <a:cs typeface="Arial" pitchFamily="34" charset="0"/>
              </a:rPr>
              <a:t>externo </a:t>
            </a:r>
            <a:endParaRPr lang="es-VE" sz="2000" dirty="0">
              <a:latin typeface="Arial" pitchFamily="34" charset="0"/>
              <a:cs typeface="Arial" pitchFamily="34" charset="0"/>
            </a:endParaRPr>
          </a:p>
          <a:p>
            <a:pPr lvl="0"/>
            <a:r>
              <a:rPr lang="es-US" sz="2000" dirty="0">
                <a:latin typeface="Arial" pitchFamily="34" charset="0"/>
                <a:cs typeface="Arial" pitchFamily="34" charset="0"/>
              </a:rPr>
              <a:t>Ambiente Interno</a:t>
            </a:r>
            <a:endParaRPr lang="es-VE" sz="2000" dirty="0">
              <a:latin typeface="Arial" pitchFamily="34" charset="0"/>
              <a:cs typeface="Arial" pitchFamily="34" charset="0"/>
            </a:endParaRPr>
          </a:p>
        </p:txBody>
      </p:sp>
      <p:sp>
        <p:nvSpPr>
          <p:cNvPr id="9" name="8 Rectángulo"/>
          <p:cNvSpPr/>
          <p:nvPr/>
        </p:nvSpPr>
        <p:spPr>
          <a:xfrm>
            <a:off x="251520" y="3059668"/>
            <a:ext cx="1635576"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US" sz="2000" b="1" dirty="0" smtClean="0">
                <a:latin typeface="Arial" pitchFamily="34" charset="0"/>
                <a:cs typeface="Arial" pitchFamily="34" charset="0"/>
              </a:rPr>
              <a:t>ENTORNOS</a:t>
            </a:r>
            <a:endParaRPr lang="es-VE" sz="2000" dirty="0">
              <a:latin typeface="Arial" pitchFamily="34" charset="0"/>
              <a:cs typeface="Arial" pitchFamily="34" charset="0"/>
            </a:endParaRPr>
          </a:p>
        </p:txBody>
      </p:sp>
      <p:pic>
        <p:nvPicPr>
          <p:cNvPr id="10242" name="Picture 2" descr="F:\diapo\e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734" y="2368344"/>
            <a:ext cx="2244394" cy="436199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F:\diapo\e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9748" y="2404799"/>
            <a:ext cx="2204660" cy="4259044"/>
          </a:xfrm>
          <a:prstGeom prst="rect">
            <a:avLst/>
          </a:prstGeom>
          <a:noFill/>
          <a:extLst>
            <a:ext uri="{909E8E84-426E-40DD-AFC4-6F175D3DCCD1}">
              <a14:hiddenFill xmlns:a14="http://schemas.microsoft.com/office/drawing/2010/main">
                <a:solidFill>
                  <a:srgbClr val="FFFFFF"/>
                </a:solidFill>
              </a14:hiddenFill>
            </a:ext>
          </a:extLst>
        </p:spPr>
      </p:pic>
      <p:sp>
        <p:nvSpPr>
          <p:cNvPr id="17" name="16 Flecha curvada hacia la derecha"/>
          <p:cNvSpPr/>
          <p:nvPr/>
        </p:nvSpPr>
        <p:spPr>
          <a:xfrm rot="20276612">
            <a:off x="251520" y="3573016"/>
            <a:ext cx="360040" cy="86409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VE">
              <a:solidFill>
                <a:schemeClr val="tx1"/>
              </a:solidFill>
            </a:endParaRPr>
          </a:p>
        </p:txBody>
      </p:sp>
      <p:sp>
        <p:nvSpPr>
          <p:cNvPr id="20" name="19 Rectángulo"/>
          <p:cNvSpPr/>
          <p:nvPr/>
        </p:nvSpPr>
        <p:spPr>
          <a:xfrm>
            <a:off x="4992855" y="6608385"/>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Tree>
    <p:extLst>
      <p:ext uri="{BB962C8B-B14F-4D97-AF65-F5344CB8AC3E}">
        <p14:creationId xmlns:p14="http://schemas.microsoft.com/office/powerpoint/2010/main" val="3073934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260648"/>
            <a:ext cx="3384376" cy="83099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4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Sistema 1: implementación</a:t>
            </a:r>
          </a:p>
        </p:txBody>
      </p:sp>
      <p:pic>
        <p:nvPicPr>
          <p:cNvPr id="6" name="5 Imagen" descr="logo-uvm.png"/>
          <p:cNvPicPr>
            <a:picLocks noChangeAspect="1"/>
          </p:cNvPicPr>
          <p:nvPr/>
        </p:nvPicPr>
        <p:blipFill>
          <a:blip r:embed="rId2" cstate="print"/>
          <a:stretch>
            <a:fillRect/>
          </a:stretch>
        </p:blipFill>
        <p:spPr>
          <a:xfrm>
            <a:off x="7452320" y="44624"/>
            <a:ext cx="1265099" cy="1236756"/>
          </a:xfrm>
          <a:prstGeom prst="rect">
            <a:avLst/>
          </a:prstGeom>
        </p:spPr>
      </p:pic>
      <p:pic>
        <p:nvPicPr>
          <p:cNvPr id="11266" name="Picture 2" descr="F:\diap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17032"/>
            <a:ext cx="4680520" cy="2868706"/>
          </a:xfrm>
          <a:prstGeom prst="rect">
            <a:avLst/>
          </a:prstGeom>
          <a:noFill/>
          <a:extLst>
            <a:ext uri="{909E8E84-426E-40DD-AFC4-6F175D3DCCD1}">
              <a14:hiddenFill xmlns:a14="http://schemas.microsoft.com/office/drawing/2010/main">
                <a:solidFill>
                  <a:srgbClr val="FFFFFF"/>
                </a:solidFill>
              </a14:hiddenFill>
            </a:ext>
          </a:extLst>
        </p:spPr>
      </p:pic>
      <p:sp>
        <p:nvSpPr>
          <p:cNvPr id="9" name="8 Proceso alternativo"/>
          <p:cNvSpPr/>
          <p:nvPr/>
        </p:nvSpPr>
        <p:spPr>
          <a:xfrm>
            <a:off x="311594" y="1556791"/>
            <a:ext cx="3756350" cy="158417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US" dirty="0">
                <a:solidFill>
                  <a:schemeClr val="tx1"/>
                </a:solidFill>
                <a:latin typeface="Arial" pitchFamily="34" charset="0"/>
                <a:cs typeface="Arial" pitchFamily="34" charset="0"/>
              </a:rPr>
              <a:t>Este sistema representa la parte operativa del Centro Aldea Tecnológica, es decir, se integra de aquellos elementos que lo producen.  </a:t>
            </a:r>
            <a:endParaRPr lang="es-VE" dirty="0">
              <a:solidFill>
                <a:schemeClr val="tx1"/>
              </a:solidFill>
              <a:latin typeface="Arial" pitchFamily="34" charset="0"/>
              <a:cs typeface="Arial" pitchFamily="34" charset="0"/>
            </a:endParaRPr>
          </a:p>
        </p:txBody>
      </p:sp>
      <p:sp>
        <p:nvSpPr>
          <p:cNvPr id="12" name="11 Rectángulo"/>
          <p:cNvSpPr/>
          <p:nvPr/>
        </p:nvSpPr>
        <p:spPr>
          <a:xfrm>
            <a:off x="4283968" y="308939"/>
            <a:ext cx="3384376" cy="83099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4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Sistema 2: coordinación</a:t>
            </a:r>
          </a:p>
        </p:txBody>
      </p:sp>
      <p:sp>
        <p:nvSpPr>
          <p:cNvPr id="14" name="13 Proceso alternativo"/>
          <p:cNvSpPr/>
          <p:nvPr/>
        </p:nvSpPr>
        <p:spPr>
          <a:xfrm>
            <a:off x="4860032" y="1556792"/>
            <a:ext cx="3754800" cy="15840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US" dirty="0">
                <a:solidFill>
                  <a:prstClr val="black"/>
                </a:solidFill>
                <a:latin typeface="Arial" pitchFamily="34" charset="0"/>
                <a:cs typeface="Arial" pitchFamily="34" charset="0"/>
              </a:rPr>
              <a:t>Es el sistema encargado de </a:t>
            </a:r>
            <a:r>
              <a:rPr lang="es-US" dirty="0" smtClean="0">
                <a:solidFill>
                  <a:prstClr val="black"/>
                </a:solidFill>
                <a:latin typeface="Arial" pitchFamily="34" charset="0"/>
                <a:cs typeface="Arial" pitchFamily="34" charset="0"/>
              </a:rPr>
              <a:t>realizar las </a:t>
            </a:r>
            <a:r>
              <a:rPr lang="es-US" dirty="0">
                <a:solidFill>
                  <a:prstClr val="black"/>
                </a:solidFill>
                <a:latin typeface="Arial" pitchFamily="34" charset="0"/>
                <a:cs typeface="Arial" pitchFamily="34" charset="0"/>
              </a:rPr>
              <a:t>operaciones de coordinación del sistema 1.</a:t>
            </a:r>
            <a:endParaRPr lang="es-VE" dirty="0">
              <a:solidFill>
                <a:prstClr val="black"/>
              </a:solidFill>
              <a:latin typeface="Arial" pitchFamily="34" charset="0"/>
              <a:cs typeface="Arial" pitchFamily="34" charset="0"/>
            </a:endParaRPr>
          </a:p>
        </p:txBody>
      </p:sp>
      <p:pic>
        <p:nvPicPr>
          <p:cNvPr id="11267" name="Picture 3" descr="F:\diapo\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509918"/>
            <a:ext cx="4032448" cy="291535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1763688" y="6536377"/>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
        <p:nvSpPr>
          <p:cNvPr id="17" name="16 Rectángulo"/>
          <p:cNvSpPr/>
          <p:nvPr/>
        </p:nvSpPr>
        <p:spPr>
          <a:xfrm>
            <a:off x="5740959" y="6536377"/>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Tree>
    <p:extLst>
      <p:ext uri="{BB962C8B-B14F-4D97-AF65-F5344CB8AC3E}">
        <p14:creationId xmlns:p14="http://schemas.microsoft.com/office/powerpoint/2010/main" val="1163196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5797" y="591071"/>
            <a:ext cx="421196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r>
              <a:rPr lang="es-VE" sz="24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Sistema 3: control</a:t>
            </a:r>
          </a:p>
        </p:txBody>
      </p:sp>
      <p:sp>
        <p:nvSpPr>
          <p:cNvPr id="5" name="4 Proceso alternativo"/>
          <p:cNvSpPr/>
          <p:nvPr/>
        </p:nvSpPr>
        <p:spPr>
          <a:xfrm>
            <a:off x="311594" y="1484784"/>
            <a:ext cx="3900366" cy="172819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s-US" dirty="0">
                <a:latin typeface="Arial"/>
                <a:ea typeface="Calibri"/>
              </a:rPr>
              <a:t>Se encuentra representada por el gerente de recursos tecnológicos, es por ello que </a:t>
            </a:r>
            <a:r>
              <a:rPr lang="es-US" dirty="0" smtClean="0">
                <a:latin typeface="Arial"/>
                <a:ea typeface="Calibri"/>
              </a:rPr>
              <a:t>es el </a:t>
            </a:r>
            <a:r>
              <a:rPr lang="es-US" dirty="0">
                <a:latin typeface="Arial"/>
                <a:ea typeface="Calibri"/>
              </a:rPr>
              <a:t>control de las </a:t>
            </a:r>
            <a:r>
              <a:rPr lang="es-US" dirty="0" smtClean="0">
                <a:latin typeface="Arial"/>
                <a:ea typeface="Calibri"/>
              </a:rPr>
              <a:t>operaciones.</a:t>
            </a:r>
            <a:endParaRPr lang="es-VE" dirty="0"/>
          </a:p>
        </p:txBody>
      </p:sp>
      <p:pic>
        <p:nvPicPr>
          <p:cNvPr id="12290" name="Picture 2" descr="F:\diapo\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45955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logo-uvm.png"/>
          <p:cNvPicPr>
            <a:picLocks noChangeAspect="1"/>
          </p:cNvPicPr>
          <p:nvPr/>
        </p:nvPicPr>
        <p:blipFill>
          <a:blip r:embed="rId3" cstate="print"/>
          <a:stretch>
            <a:fillRect/>
          </a:stretch>
        </p:blipFill>
        <p:spPr>
          <a:xfrm>
            <a:off x="7452320" y="44624"/>
            <a:ext cx="1265099" cy="1236756"/>
          </a:xfrm>
          <a:prstGeom prst="rect">
            <a:avLst/>
          </a:prstGeom>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21373"/>
            <a:ext cx="1368152" cy="937629"/>
          </a:xfrm>
          <a:prstGeom prst="rect">
            <a:avLst/>
          </a:prstGeom>
          <a:noFill/>
        </p:spPr>
      </p:pic>
      <p:sp>
        <p:nvSpPr>
          <p:cNvPr id="10" name="9 Proceso alternativo"/>
          <p:cNvSpPr/>
          <p:nvPr/>
        </p:nvSpPr>
        <p:spPr>
          <a:xfrm>
            <a:off x="4776090" y="1628800"/>
            <a:ext cx="3900366" cy="133970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US" dirty="0">
                <a:latin typeface="Arial" pitchFamily="34" charset="0"/>
                <a:cs typeface="Arial" pitchFamily="34" charset="0"/>
              </a:rPr>
              <a:t>La búsqueda de oportunidades y amenazas, como también la adaptación de la organización como un todo a estas nuevas variantes. </a:t>
            </a:r>
            <a:endParaRPr lang="es-VE" dirty="0">
              <a:latin typeface="Arial" pitchFamily="34" charset="0"/>
              <a:cs typeface="Arial" pitchFamily="34" charset="0"/>
            </a:endParaRPr>
          </a:p>
        </p:txBody>
      </p:sp>
      <p:sp>
        <p:nvSpPr>
          <p:cNvPr id="11" name="10 Rectángulo"/>
          <p:cNvSpPr/>
          <p:nvPr/>
        </p:nvSpPr>
        <p:spPr>
          <a:xfrm>
            <a:off x="4932040" y="548680"/>
            <a:ext cx="2832027" cy="83099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4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Sistema 4: INTELIGENCIA</a:t>
            </a:r>
          </a:p>
        </p:txBody>
      </p:sp>
      <p:pic>
        <p:nvPicPr>
          <p:cNvPr id="12291" name="Picture 3" descr="F:\diapo\mantenimien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068960"/>
            <a:ext cx="1384825" cy="1058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8 Rectángulo"/>
          <p:cNvSpPr/>
          <p:nvPr/>
        </p:nvSpPr>
        <p:spPr>
          <a:xfrm>
            <a:off x="6516216" y="4077072"/>
            <a:ext cx="2223686" cy="230832"/>
          </a:xfrm>
          <a:prstGeom prst="rect">
            <a:avLst/>
          </a:prstGeom>
        </p:spPr>
        <p:txBody>
          <a:bodyPr wrap="none">
            <a:spAutoFit/>
          </a:bodyPr>
          <a:lstStyle/>
          <a:p>
            <a:r>
              <a:rPr lang="es-US" sz="900" dirty="0">
                <a:latin typeface="Arial" pitchFamily="34" charset="0"/>
                <a:cs typeface="Arial" pitchFamily="34" charset="0"/>
              </a:rPr>
              <a:t>Mantenimiento de Software y hardware </a:t>
            </a:r>
            <a:endParaRPr lang="es-VE" sz="900" dirty="0">
              <a:latin typeface="Arial" pitchFamily="34" charset="0"/>
              <a:cs typeface="Arial" pitchFamily="34" charset="0"/>
            </a:endParaRPr>
          </a:p>
        </p:txBody>
      </p:sp>
      <p:pic>
        <p:nvPicPr>
          <p:cNvPr id="12292" name="Picture 4" descr="F:\diapo\convocatoria-subsidios-proyectos-desarrollo-software-servicios-informatic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437112"/>
            <a:ext cx="2305426" cy="1133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7265620" y="5517232"/>
            <a:ext cx="1338828" cy="230832"/>
          </a:xfrm>
          <a:prstGeom prst="rect">
            <a:avLst/>
          </a:prstGeom>
        </p:spPr>
        <p:txBody>
          <a:bodyPr wrap="none">
            <a:spAutoFit/>
          </a:bodyPr>
          <a:lstStyle/>
          <a:p>
            <a:r>
              <a:rPr lang="es-US" sz="900" dirty="0">
                <a:latin typeface="Arial" pitchFamily="34" charset="0"/>
                <a:cs typeface="Arial" pitchFamily="34" charset="0"/>
              </a:rPr>
              <a:t>Desarrollo de software</a:t>
            </a:r>
            <a:endParaRPr lang="es-VE" sz="900" dirty="0">
              <a:latin typeface="Arial" pitchFamily="34" charset="0"/>
              <a:cs typeface="Arial" pitchFamily="34" charset="0"/>
            </a:endParaRPr>
          </a:p>
        </p:txBody>
      </p:sp>
      <p:pic>
        <p:nvPicPr>
          <p:cNvPr id="12293" name="Picture 5" descr="F:\diapo\S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3212976"/>
            <a:ext cx="2384673" cy="2541712"/>
          </a:xfrm>
          <a:prstGeom prst="rect">
            <a:avLst/>
          </a:prstGeom>
          <a:noFill/>
          <a:extLst>
            <a:ext uri="{909E8E84-426E-40DD-AFC4-6F175D3DCCD1}">
              <a14:hiddenFill xmlns:a14="http://schemas.microsoft.com/office/drawing/2010/main">
                <a:solidFill>
                  <a:srgbClr val="FFFFFF"/>
                </a:solidFill>
              </a14:hiddenFill>
            </a:ext>
          </a:extLst>
        </p:spPr>
      </p:pic>
      <p:pic>
        <p:nvPicPr>
          <p:cNvPr id="17" name="16 Imagen" descr="C:\Users\Andreina\Desktop\WordPress.svg.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680" y="5436393"/>
            <a:ext cx="3427286" cy="1146149"/>
          </a:xfrm>
          <a:prstGeom prst="rect">
            <a:avLst/>
          </a:prstGeom>
          <a:noFill/>
          <a:ln>
            <a:noFill/>
          </a:ln>
        </p:spPr>
      </p:pic>
      <p:pic>
        <p:nvPicPr>
          <p:cNvPr id="18" name="17 Imagen" descr="C:\Users\Andreina\Desktop\fibra-optica-transportan-megabits-informacion_LPRIMA20160723_0067_2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5400" y="5733256"/>
            <a:ext cx="2597333" cy="889997"/>
          </a:xfrm>
          <a:prstGeom prst="rect">
            <a:avLst/>
          </a:prstGeom>
          <a:ln>
            <a:noFill/>
          </a:ln>
          <a:effectLst>
            <a:softEdge rad="112500"/>
          </a:effectLst>
        </p:spPr>
      </p:pic>
      <p:sp>
        <p:nvSpPr>
          <p:cNvPr id="13" name="12 Rectángulo"/>
          <p:cNvSpPr/>
          <p:nvPr/>
        </p:nvSpPr>
        <p:spPr>
          <a:xfrm>
            <a:off x="7471313" y="6582544"/>
            <a:ext cx="845103" cy="230832"/>
          </a:xfrm>
          <a:prstGeom prst="rect">
            <a:avLst/>
          </a:prstGeom>
        </p:spPr>
        <p:txBody>
          <a:bodyPr wrap="none">
            <a:spAutoFit/>
          </a:bodyPr>
          <a:lstStyle/>
          <a:p>
            <a:r>
              <a:rPr lang="es-VE" sz="900" dirty="0">
                <a:latin typeface="Arial" pitchFamily="34" charset="0"/>
                <a:cs typeface="Arial" pitchFamily="34" charset="0"/>
              </a:rPr>
              <a:t>Fibra </a:t>
            </a:r>
            <a:r>
              <a:rPr lang="es-VE" sz="900" dirty="0" smtClean="0">
                <a:latin typeface="Arial" pitchFamily="34" charset="0"/>
                <a:cs typeface="Arial" pitchFamily="34" charset="0"/>
              </a:rPr>
              <a:t>Óptica </a:t>
            </a:r>
            <a:endParaRPr lang="es-VE" sz="900" dirty="0">
              <a:latin typeface="Arial" pitchFamily="34" charset="0"/>
              <a:cs typeface="Arial" pitchFamily="34" charset="0"/>
            </a:endParaRPr>
          </a:p>
        </p:txBody>
      </p:sp>
      <p:sp>
        <p:nvSpPr>
          <p:cNvPr id="20" name="19 Rectángulo"/>
          <p:cNvSpPr/>
          <p:nvPr/>
        </p:nvSpPr>
        <p:spPr>
          <a:xfrm>
            <a:off x="1043608" y="4808185"/>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
        <p:nvSpPr>
          <p:cNvPr id="21" name="20 Rectángulo"/>
          <p:cNvSpPr/>
          <p:nvPr/>
        </p:nvSpPr>
        <p:spPr>
          <a:xfrm>
            <a:off x="4444815" y="5733256"/>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Tree>
    <p:extLst>
      <p:ext uri="{BB962C8B-B14F-4D97-AF65-F5344CB8AC3E}">
        <p14:creationId xmlns:p14="http://schemas.microsoft.com/office/powerpoint/2010/main" val="69841163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5797" y="188640"/>
            <a:ext cx="421196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r>
              <a:rPr lang="es-VE" sz="24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Sistema 5: POLÍTICAS</a:t>
            </a:r>
          </a:p>
        </p:txBody>
      </p:sp>
      <p:pic>
        <p:nvPicPr>
          <p:cNvPr id="4" name="3 Imagen" descr="logo-uvm.png"/>
          <p:cNvPicPr>
            <a:picLocks noChangeAspect="1"/>
          </p:cNvPicPr>
          <p:nvPr/>
        </p:nvPicPr>
        <p:blipFill>
          <a:blip r:embed="rId2" cstate="print"/>
          <a:stretch>
            <a:fillRect/>
          </a:stretch>
        </p:blipFill>
        <p:spPr>
          <a:xfrm>
            <a:off x="7452320" y="44624"/>
            <a:ext cx="1265099" cy="1236756"/>
          </a:xfrm>
          <a:prstGeom prst="rect">
            <a:avLst/>
          </a:prstGeom>
        </p:spPr>
      </p:pic>
      <p:sp>
        <p:nvSpPr>
          <p:cNvPr id="6" name="5 Proceso alternativo"/>
          <p:cNvSpPr/>
          <p:nvPr/>
        </p:nvSpPr>
        <p:spPr>
          <a:xfrm>
            <a:off x="251520" y="961755"/>
            <a:ext cx="3900366" cy="79208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US" dirty="0">
                <a:latin typeface="Arial" pitchFamily="34" charset="0"/>
                <a:cs typeface="Arial" pitchFamily="34" charset="0"/>
              </a:rPr>
              <a:t>Es el sistema responsable de las decisiones de alto nivel.</a:t>
            </a:r>
            <a:endParaRPr lang="es-VE" dirty="0">
              <a:latin typeface="Arial" pitchFamily="34" charset="0"/>
              <a:cs typeface="Arial" pitchFamily="34" charset="0"/>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3228340" cy="1114425"/>
          </a:xfrm>
          <a:prstGeom prst="rect">
            <a:avLst/>
          </a:prstGeom>
          <a:noFill/>
        </p:spPr>
      </p:pic>
      <p:sp>
        <p:nvSpPr>
          <p:cNvPr id="8" name="7 Rectángulo"/>
          <p:cNvSpPr/>
          <p:nvPr/>
        </p:nvSpPr>
        <p:spPr>
          <a:xfrm>
            <a:off x="155797" y="3938584"/>
            <a:ext cx="412220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US" sz="2000" b="1" dirty="0">
                <a:latin typeface="Arial" pitchFamily="34" charset="0"/>
                <a:cs typeface="Arial" pitchFamily="34" charset="0"/>
              </a:rPr>
              <a:t>Modelo de Gerencia Cibernética Basado un Sistema Viable para </a:t>
            </a:r>
            <a:r>
              <a:rPr lang="es-US" sz="2000" b="1" dirty="0" smtClean="0">
                <a:latin typeface="Arial" pitchFamily="34" charset="0"/>
                <a:cs typeface="Arial" pitchFamily="34" charset="0"/>
              </a:rPr>
              <a:t>el Centro Aldea Tecnología </a:t>
            </a:r>
            <a:r>
              <a:rPr lang="es-US" sz="2000" b="1" dirty="0">
                <a:latin typeface="Arial" pitchFamily="34" charset="0"/>
                <a:cs typeface="Arial" pitchFamily="34" charset="0"/>
              </a:rPr>
              <a:t>de la Universidad Valle del Momboy</a:t>
            </a:r>
            <a:endParaRPr lang="es-VE" sz="2000" b="1" dirty="0">
              <a:latin typeface="Arial" pitchFamily="34" charset="0"/>
              <a:cs typeface="Arial" pitchFamily="34" charset="0"/>
            </a:endParaRPr>
          </a:p>
        </p:txBody>
      </p:sp>
      <p:pic>
        <p:nvPicPr>
          <p:cNvPr id="13314" name="Picture 2" descr="Sistema Viable  UVM"/>
          <p:cNvPicPr>
            <a:picLocks noChangeAspect="1" noChangeArrowheads="1"/>
          </p:cNvPicPr>
          <p:nvPr/>
        </p:nvPicPr>
        <p:blipFill>
          <a:blip r:embed="rId4" cstate="print">
            <a:extLst>
              <a:ext uri="{28A0092B-C50C-407E-A947-70E740481C1C}">
                <a14:useLocalDpi xmlns:a14="http://schemas.microsoft.com/office/drawing/2010/main" val="0"/>
              </a:ext>
            </a:extLst>
          </a:blip>
          <a:srcRect t="11217"/>
          <a:stretch>
            <a:fillRect/>
          </a:stretch>
        </p:blipFill>
        <p:spPr bwMode="auto">
          <a:xfrm>
            <a:off x="4400442" y="1020173"/>
            <a:ext cx="4316977" cy="583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Flecha curvada hacia la derecha"/>
          <p:cNvSpPr/>
          <p:nvPr/>
        </p:nvSpPr>
        <p:spPr>
          <a:xfrm rot="19070229">
            <a:off x="3080165" y="5717128"/>
            <a:ext cx="792088" cy="122413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VE">
              <a:solidFill>
                <a:schemeClr val="tx1"/>
              </a:solidFill>
            </a:endParaRPr>
          </a:p>
        </p:txBody>
      </p:sp>
      <p:sp>
        <p:nvSpPr>
          <p:cNvPr id="10" name="9 Rectángulo"/>
          <p:cNvSpPr/>
          <p:nvPr/>
        </p:nvSpPr>
        <p:spPr>
          <a:xfrm>
            <a:off x="6100999" y="6453336"/>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
        <p:nvSpPr>
          <p:cNvPr id="12" name="11 Rectángulo"/>
          <p:cNvSpPr/>
          <p:nvPr/>
        </p:nvSpPr>
        <p:spPr>
          <a:xfrm>
            <a:off x="1118021" y="3140968"/>
            <a:ext cx="2071401" cy="276999"/>
          </a:xfrm>
          <a:prstGeom prst="rect">
            <a:avLst/>
          </a:prstGeom>
        </p:spPr>
        <p:txBody>
          <a:bodyPr wrap="none">
            <a:spAutoFit/>
          </a:bodyPr>
          <a:lstStyle/>
          <a:p>
            <a:r>
              <a:rPr lang="es-VE" sz="1200" b="1" dirty="0">
                <a:latin typeface="Arial" pitchFamily="34" charset="0"/>
                <a:cs typeface="Arial" pitchFamily="34" charset="0"/>
              </a:rPr>
              <a:t>Fuente:</a:t>
            </a:r>
            <a:r>
              <a:rPr lang="es-VE" sz="1200" dirty="0">
                <a:latin typeface="Arial" pitchFamily="34" charset="0"/>
                <a:cs typeface="Arial" pitchFamily="34" charset="0"/>
              </a:rPr>
              <a:t> Las autoras (2017)</a:t>
            </a:r>
          </a:p>
        </p:txBody>
      </p:sp>
    </p:spTree>
    <p:extLst>
      <p:ext uri="{BB962C8B-B14F-4D97-AF65-F5344CB8AC3E}">
        <p14:creationId xmlns:p14="http://schemas.microsoft.com/office/powerpoint/2010/main" val="191171235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63419" y="44624"/>
            <a:ext cx="4572000" cy="954107"/>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CAPÍTULO </a:t>
            </a:r>
            <a:r>
              <a:rPr lang="es-VE" sz="2800" b="1" kern="0" cap="all" dirty="0">
                <a:ln w="0"/>
                <a:solidFill>
                  <a:schemeClr val="accent2">
                    <a:lumMod val="75000"/>
                  </a:schemeClr>
                </a:solidFill>
                <a:effectLst>
                  <a:reflection blurRad="12700" stA="50000" endPos="50000" dist="5000" dir="5400000" sy="-100000" rotWithShape="0"/>
                </a:effectLst>
                <a:latin typeface="Arial"/>
                <a:ea typeface="Times New Roman"/>
                <a:cs typeface="Times New Roman"/>
              </a:rPr>
              <a:t>V</a:t>
            </a:r>
            <a:endPar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endParaRPr>
          </a:p>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CONCLUSIONES</a:t>
            </a:r>
          </a:p>
        </p:txBody>
      </p:sp>
      <p:pic>
        <p:nvPicPr>
          <p:cNvPr id="4" name="3 Imagen" descr="logo-uvm.png"/>
          <p:cNvPicPr>
            <a:picLocks noChangeAspect="1"/>
          </p:cNvPicPr>
          <p:nvPr/>
        </p:nvPicPr>
        <p:blipFill>
          <a:blip r:embed="rId2" cstate="print"/>
          <a:stretch>
            <a:fillRect/>
          </a:stretch>
        </p:blipFill>
        <p:spPr>
          <a:xfrm>
            <a:off x="7596336" y="44624"/>
            <a:ext cx="1121083" cy="1095967"/>
          </a:xfrm>
          <a:prstGeom prst="rect">
            <a:avLst/>
          </a:prstGeom>
        </p:spPr>
      </p:pic>
      <p:pic>
        <p:nvPicPr>
          <p:cNvPr id="5" name="4 Imagen" descr="C:\Users\Andreina\Desktop\comunidades.jp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87" y="764704"/>
            <a:ext cx="2016641" cy="1872208"/>
          </a:xfrm>
          <a:prstGeom prst="rect">
            <a:avLst/>
          </a:prstGeom>
          <a:noFill/>
          <a:ln>
            <a:noFill/>
          </a:ln>
        </p:spPr>
      </p:pic>
      <p:sp>
        <p:nvSpPr>
          <p:cNvPr id="7" name="6 Rectángulo"/>
          <p:cNvSpPr/>
          <p:nvPr/>
        </p:nvSpPr>
        <p:spPr>
          <a:xfrm>
            <a:off x="2123728" y="1052736"/>
            <a:ext cx="648520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VE" dirty="0" smtClean="0">
                <a:latin typeface="Arial" pitchFamily="34" charset="0"/>
                <a:cs typeface="Arial" pitchFamily="34" charset="0"/>
              </a:rPr>
              <a:t>Se elaboro un modelo basado en el MSV de Beer, el </a:t>
            </a:r>
            <a:r>
              <a:rPr lang="es-VE" dirty="0">
                <a:latin typeface="Arial" pitchFamily="34" charset="0"/>
                <a:cs typeface="Arial" pitchFamily="34" charset="0"/>
              </a:rPr>
              <a:t>cual permitirá flexibilidad y fortaleza al momento de tomar las decisiones en el centro, así como también la comunicación efectiva en la universidad para sobrevivir al entorno rápidamente. </a:t>
            </a:r>
          </a:p>
        </p:txBody>
      </p:sp>
      <p:sp>
        <p:nvSpPr>
          <p:cNvPr id="9" name="8 Rectángulo"/>
          <p:cNvSpPr/>
          <p:nvPr/>
        </p:nvSpPr>
        <p:spPr>
          <a:xfrm>
            <a:off x="2592288" y="2535287"/>
            <a:ext cx="421196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r>
              <a:rPr lang="es-VE" sz="24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RECOMENDACIONES</a:t>
            </a:r>
          </a:p>
        </p:txBody>
      </p:sp>
      <p:sp>
        <p:nvSpPr>
          <p:cNvPr id="10" name="9 Rectángulo"/>
          <p:cNvSpPr/>
          <p:nvPr/>
        </p:nvSpPr>
        <p:spPr>
          <a:xfrm>
            <a:off x="107504" y="3068960"/>
            <a:ext cx="8591913" cy="36933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gn="just">
              <a:buFont typeface="Wingdings" pitchFamily="2" charset="2"/>
              <a:buChar char="ü"/>
            </a:pPr>
            <a:r>
              <a:rPr lang="es-US" dirty="0">
                <a:latin typeface="Arial" pitchFamily="34" charset="0"/>
                <a:cs typeface="Arial" pitchFamily="34" charset="0"/>
              </a:rPr>
              <a:t>Que el Centro Aldea Tecnológica utilice el modelo de gerencia cibernético para la administración de sus procesos, puesto que permitirá gestionar de manera viable los mismos.</a:t>
            </a:r>
            <a:endParaRPr lang="es-VE" dirty="0">
              <a:latin typeface="Arial" pitchFamily="34" charset="0"/>
              <a:cs typeface="Arial" pitchFamily="34" charset="0"/>
            </a:endParaRPr>
          </a:p>
          <a:p>
            <a:pPr marL="285750" lvl="0" indent="-285750" algn="just">
              <a:buFont typeface="Wingdings" pitchFamily="2" charset="2"/>
              <a:buChar char="ü"/>
            </a:pPr>
            <a:r>
              <a:rPr lang="es-US" dirty="0">
                <a:latin typeface="Arial" pitchFamily="34" charset="0"/>
                <a:cs typeface="Arial" pitchFamily="34" charset="0"/>
              </a:rPr>
              <a:t>Concientizar a los miembros del equipo de trabajo del centro sobre la importancia de la implantación del modelo de gerencia cibernético los cuales permitirán solventar las incidencias que presente la institución de manera eficaz y eficiente. </a:t>
            </a:r>
            <a:endParaRPr lang="es-VE" dirty="0">
              <a:latin typeface="Arial" pitchFamily="34" charset="0"/>
              <a:cs typeface="Arial" pitchFamily="34" charset="0"/>
            </a:endParaRPr>
          </a:p>
          <a:p>
            <a:pPr marL="285750" lvl="0" indent="-285750" algn="just">
              <a:buFont typeface="Wingdings" pitchFamily="2" charset="2"/>
              <a:buChar char="ü"/>
            </a:pPr>
            <a:r>
              <a:rPr lang="es-US" dirty="0">
                <a:latin typeface="Arial" pitchFamily="34" charset="0"/>
                <a:cs typeface="Arial" pitchFamily="34" charset="0"/>
              </a:rPr>
              <a:t>Se sugiere involucrar personal externo, es decir, auditores o consultores, para que se obtengan resultados satisfactorios, a fin de disminuir ambigüedades que lesionen el sentido del modelo planteado. </a:t>
            </a:r>
            <a:endParaRPr lang="es-VE" dirty="0">
              <a:latin typeface="Arial" pitchFamily="34" charset="0"/>
              <a:cs typeface="Arial" pitchFamily="34" charset="0"/>
            </a:endParaRPr>
          </a:p>
          <a:p>
            <a:pPr marL="285750" lvl="0" indent="-285750" algn="just">
              <a:buFont typeface="Wingdings" pitchFamily="2" charset="2"/>
              <a:buChar char="ü"/>
            </a:pPr>
            <a:r>
              <a:rPr lang="es-US" dirty="0">
                <a:latin typeface="Arial" pitchFamily="34" charset="0"/>
                <a:cs typeface="Arial" pitchFamily="34" charset="0"/>
              </a:rPr>
              <a:t>Continuar con el desarrollo de investigaciones basadas en modelos de gerencia cibernéticos viables, para mejorar la gestión de los procesos en las organizaciones incluyendo la Universidad Valle del Momboy.   </a:t>
            </a:r>
            <a:endParaRPr lang="es-VE" dirty="0">
              <a:latin typeface="Arial" pitchFamily="34" charset="0"/>
              <a:cs typeface="Arial" pitchFamily="34" charset="0"/>
            </a:endParaRPr>
          </a:p>
        </p:txBody>
      </p:sp>
    </p:spTree>
    <p:extLst>
      <p:ext uri="{BB962C8B-B14F-4D97-AF65-F5344CB8AC3E}">
        <p14:creationId xmlns:p14="http://schemas.microsoft.com/office/powerpoint/2010/main" val="14158207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20648276">
            <a:off x="699945" y="1631952"/>
            <a:ext cx="6624735" cy="156966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4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GRACIAS POR SU ATENCIÓN</a:t>
            </a:r>
          </a:p>
        </p:txBody>
      </p:sp>
      <p:sp>
        <p:nvSpPr>
          <p:cNvPr id="6" name="2 Marcador de texto"/>
          <p:cNvSpPr txBox="1">
            <a:spLocks/>
          </p:cNvSpPr>
          <p:nvPr/>
        </p:nvSpPr>
        <p:spPr>
          <a:xfrm>
            <a:off x="2411760" y="4293096"/>
            <a:ext cx="6383680" cy="180020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es-ES" sz="2000" dirty="0" smtClean="0">
                <a:solidFill>
                  <a:schemeClr val="tx1"/>
                </a:solidFill>
                <a:latin typeface="Arial" pitchFamily="34" charset="0"/>
                <a:cs typeface="Arial" pitchFamily="34" charset="0"/>
              </a:rPr>
              <a:t>“Un sistema auto-organizado debe estar siempre vivo y sin finalizar. Ya que finalización es otro nombre para la muerte.”</a:t>
            </a:r>
          </a:p>
          <a:p>
            <a:endParaRPr lang="es-ES" sz="2000" dirty="0" smtClean="0">
              <a:solidFill>
                <a:schemeClr val="tx1"/>
              </a:solidFill>
              <a:latin typeface="Arial" pitchFamily="34" charset="0"/>
              <a:cs typeface="Arial" pitchFamily="34" charset="0"/>
            </a:endParaRPr>
          </a:p>
          <a:p>
            <a:pPr algn="r"/>
            <a:r>
              <a:rPr lang="es-ES" sz="2000" dirty="0" smtClean="0">
                <a:solidFill>
                  <a:schemeClr val="tx1"/>
                </a:solidFill>
                <a:latin typeface="Arial" pitchFamily="34" charset="0"/>
                <a:cs typeface="Arial" pitchFamily="34" charset="0"/>
              </a:rPr>
              <a:t>Stafford Beer (1973)</a:t>
            </a:r>
            <a:endParaRPr lang="es-ES" sz="2000" dirty="0">
              <a:solidFill>
                <a:schemeClr val="tx1"/>
              </a:solidFill>
              <a:latin typeface="Arial" pitchFamily="34" charset="0"/>
              <a:cs typeface="Arial" pitchFamily="34" charset="0"/>
            </a:endParaRPr>
          </a:p>
        </p:txBody>
      </p:sp>
      <p:pic>
        <p:nvPicPr>
          <p:cNvPr id="7" name="6 Imagen" descr="logo-uvm.png"/>
          <p:cNvPicPr>
            <a:picLocks noChangeAspect="1"/>
          </p:cNvPicPr>
          <p:nvPr/>
        </p:nvPicPr>
        <p:blipFill>
          <a:blip r:embed="rId2" cstate="print"/>
          <a:stretch>
            <a:fillRect/>
          </a:stretch>
        </p:blipFill>
        <p:spPr>
          <a:xfrm>
            <a:off x="7915413" y="44624"/>
            <a:ext cx="1121083" cy="1095967"/>
          </a:xfrm>
          <a:prstGeom prst="rect">
            <a:avLst/>
          </a:prstGeom>
        </p:spPr>
      </p:pic>
    </p:spTree>
    <p:extLst>
      <p:ext uri="{BB962C8B-B14F-4D97-AF65-F5344CB8AC3E}">
        <p14:creationId xmlns:p14="http://schemas.microsoft.com/office/powerpoint/2010/main" val="4128167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uvm.png"/>
          <p:cNvPicPr>
            <a:picLocks noChangeAspect="1"/>
          </p:cNvPicPr>
          <p:nvPr/>
        </p:nvPicPr>
        <p:blipFill>
          <a:blip r:embed="rId2" cstate="print"/>
          <a:stretch>
            <a:fillRect/>
          </a:stretch>
        </p:blipFill>
        <p:spPr>
          <a:xfrm>
            <a:off x="7452320" y="44624"/>
            <a:ext cx="1265099" cy="1236756"/>
          </a:xfrm>
          <a:prstGeom prst="rect">
            <a:avLst/>
          </a:prstGeom>
        </p:spPr>
      </p:pic>
      <p:sp>
        <p:nvSpPr>
          <p:cNvPr id="5" name="4 Rectángulo"/>
          <p:cNvSpPr/>
          <p:nvPr/>
        </p:nvSpPr>
        <p:spPr>
          <a:xfrm>
            <a:off x="2263419" y="247503"/>
            <a:ext cx="4572000" cy="954107"/>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CAPÍTULO I</a:t>
            </a:r>
          </a:p>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El problema</a:t>
            </a:r>
          </a:p>
        </p:txBody>
      </p:sp>
      <p:graphicFrame>
        <p:nvGraphicFramePr>
          <p:cNvPr id="7" name="6 Diagrama"/>
          <p:cNvGraphicFramePr/>
          <p:nvPr>
            <p:extLst>
              <p:ext uri="{D42A27DB-BD31-4B8C-83A1-F6EECF244321}">
                <p14:modId xmlns:p14="http://schemas.microsoft.com/office/powerpoint/2010/main" val="2646114839"/>
              </p:ext>
            </p:extLst>
          </p:nvPr>
        </p:nvGraphicFramePr>
        <p:xfrm>
          <a:off x="251520" y="691183"/>
          <a:ext cx="3131840" cy="201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4204301312"/>
              </p:ext>
            </p:extLst>
          </p:nvPr>
        </p:nvGraphicFramePr>
        <p:xfrm>
          <a:off x="3275857" y="1628800"/>
          <a:ext cx="5976663" cy="4464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8 CuadroTexto"/>
          <p:cNvSpPr txBox="1"/>
          <p:nvPr/>
        </p:nvSpPr>
        <p:spPr>
          <a:xfrm>
            <a:off x="337458" y="4921023"/>
            <a:ext cx="3851921" cy="1631216"/>
          </a:xfrm>
          <a:prstGeom prst="rect">
            <a:avLst/>
          </a:prstGeom>
          <a:noFill/>
        </p:spPr>
        <p:txBody>
          <a:bodyPr wrap="square" rtlCol="0">
            <a:spAutoFit/>
          </a:bodyPr>
          <a:lstStyle/>
          <a:p>
            <a:pPr algn="just"/>
            <a:r>
              <a:rPr lang="es-VE" sz="2000" dirty="0" smtClean="0">
                <a:latin typeface="Arial" pitchFamily="34" charset="0"/>
                <a:cs typeface="Arial" pitchFamily="34" charset="0"/>
              </a:rPr>
              <a:t>¿Cómo fundamentar el diseño de un Modelo de Gerencia Cibernético para el Centro Aldea Tecnológica basado en un sistema Viable?</a:t>
            </a:r>
            <a:endParaRPr lang="es-VE" sz="2000" dirty="0">
              <a:latin typeface="Arial" pitchFamily="34" charset="0"/>
              <a:cs typeface="Arial" pitchFamily="34" charset="0"/>
            </a:endParaRPr>
          </a:p>
        </p:txBody>
      </p:sp>
      <p:pic>
        <p:nvPicPr>
          <p:cNvPr id="1026" name="Picture 2" descr="F:\diapo\comunidades.jp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2636911"/>
            <a:ext cx="2011899" cy="201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05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247503"/>
            <a:ext cx="705678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Objetivos de la investigación</a:t>
            </a:r>
          </a:p>
        </p:txBody>
      </p:sp>
      <p:graphicFrame>
        <p:nvGraphicFramePr>
          <p:cNvPr id="6" name="5 Diagrama"/>
          <p:cNvGraphicFramePr/>
          <p:nvPr>
            <p:extLst>
              <p:ext uri="{D42A27DB-BD31-4B8C-83A1-F6EECF244321}">
                <p14:modId xmlns:p14="http://schemas.microsoft.com/office/powerpoint/2010/main" val="3520014030"/>
              </p:ext>
            </p:extLst>
          </p:nvPr>
        </p:nvGraphicFramePr>
        <p:xfrm>
          <a:off x="-36512" y="835199"/>
          <a:ext cx="3131840" cy="2017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ogo-uvm.png"/>
          <p:cNvPicPr>
            <a:picLocks noChangeAspect="1"/>
          </p:cNvPicPr>
          <p:nvPr/>
        </p:nvPicPr>
        <p:blipFill>
          <a:blip r:embed="rId7" cstate="print"/>
          <a:stretch>
            <a:fillRect/>
          </a:stretch>
        </p:blipFill>
        <p:spPr>
          <a:xfrm>
            <a:off x="7452320" y="44624"/>
            <a:ext cx="1265099" cy="1236756"/>
          </a:xfrm>
          <a:prstGeom prst="rect">
            <a:avLst/>
          </a:prstGeom>
        </p:spPr>
      </p:pic>
      <p:sp>
        <p:nvSpPr>
          <p:cNvPr id="9" name="8 Rectángulo"/>
          <p:cNvSpPr/>
          <p:nvPr/>
        </p:nvSpPr>
        <p:spPr>
          <a:xfrm>
            <a:off x="3059832" y="1484784"/>
            <a:ext cx="5118608"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VE" sz="2000" dirty="0">
                <a:latin typeface="Arial" pitchFamily="34" charset="0"/>
                <a:cs typeface="Arial" pitchFamily="34" charset="0"/>
              </a:rPr>
              <a:t>Proponer un modelo gerencial cibernético, basado en un sistema viable para el Centro de Aldea Tecnológica de la Universidad Valle del Momboy.</a:t>
            </a:r>
          </a:p>
        </p:txBody>
      </p:sp>
      <p:graphicFrame>
        <p:nvGraphicFramePr>
          <p:cNvPr id="10" name="9 Diagrama"/>
          <p:cNvGraphicFramePr/>
          <p:nvPr>
            <p:extLst>
              <p:ext uri="{D42A27DB-BD31-4B8C-83A1-F6EECF244321}">
                <p14:modId xmlns:p14="http://schemas.microsoft.com/office/powerpoint/2010/main" val="2951382101"/>
              </p:ext>
            </p:extLst>
          </p:nvPr>
        </p:nvGraphicFramePr>
        <p:xfrm>
          <a:off x="144016" y="3038129"/>
          <a:ext cx="3131840" cy="2017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11 Rectángulo"/>
          <p:cNvSpPr/>
          <p:nvPr/>
        </p:nvSpPr>
        <p:spPr>
          <a:xfrm>
            <a:off x="3462422" y="3571269"/>
            <a:ext cx="5574074"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Font typeface="Wingdings" pitchFamily="2" charset="2"/>
              <a:buChar char="ü"/>
            </a:pPr>
            <a:r>
              <a:rPr lang="es-VE" sz="2000" dirty="0" smtClean="0">
                <a:latin typeface="Arial" pitchFamily="34" charset="0"/>
                <a:cs typeface="Arial" pitchFamily="34" charset="0"/>
              </a:rPr>
              <a:t>Diagnosticar </a:t>
            </a:r>
            <a:r>
              <a:rPr lang="es-VE" sz="2000" dirty="0">
                <a:latin typeface="Arial" pitchFamily="34" charset="0"/>
                <a:cs typeface="Arial" pitchFamily="34" charset="0"/>
              </a:rPr>
              <a:t>los procesos de gestión en el Centro Aldea Tecnológica de la Universidad Valle del Momboy</a:t>
            </a:r>
            <a:r>
              <a:rPr lang="es-VE" sz="2000" dirty="0" smtClean="0">
                <a:latin typeface="Arial" pitchFamily="34" charset="0"/>
                <a:cs typeface="Arial" pitchFamily="34" charset="0"/>
              </a:rPr>
              <a:t>.</a:t>
            </a:r>
            <a:endParaRPr lang="es-VE" sz="2000" dirty="0">
              <a:latin typeface="Arial" pitchFamily="34" charset="0"/>
              <a:cs typeface="Arial" pitchFamily="34" charset="0"/>
            </a:endParaRPr>
          </a:p>
          <a:p>
            <a:pPr marL="342900" indent="-342900" algn="just">
              <a:buFont typeface="Wingdings" pitchFamily="2" charset="2"/>
              <a:buChar char="ü"/>
            </a:pPr>
            <a:r>
              <a:rPr lang="es-VE" sz="2000" dirty="0" smtClean="0">
                <a:latin typeface="Arial" pitchFamily="34" charset="0"/>
                <a:cs typeface="Arial" pitchFamily="34" charset="0"/>
              </a:rPr>
              <a:t>Categorizar </a:t>
            </a:r>
            <a:r>
              <a:rPr lang="es-VE" sz="2000" dirty="0">
                <a:latin typeface="Arial" pitchFamily="34" charset="0"/>
                <a:cs typeface="Arial" pitchFamily="34" charset="0"/>
              </a:rPr>
              <a:t>las actividades fundamentales de la gestión del Centro Aldea Tecnológica de la Universidad Valle del Momboy</a:t>
            </a:r>
            <a:r>
              <a:rPr lang="es-VE" sz="2000" dirty="0" smtClean="0">
                <a:latin typeface="Arial" pitchFamily="34" charset="0"/>
                <a:cs typeface="Arial" pitchFamily="34" charset="0"/>
              </a:rPr>
              <a:t>.</a:t>
            </a:r>
            <a:endParaRPr lang="es-VE" sz="2000" dirty="0">
              <a:latin typeface="Arial" pitchFamily="34" charset="0"/>
              <a:cs typeface="Arial" pitchFamily="34" charset="0"/>
            </a:endParaRPr>
          </a:p>
          <a:p>
            <a:pPr marL="342900" indent="-342900" algn="just">
              <a:buFont typeface="Wingdings" pitchFamily="2" charset="2"/>
              <a:buChar char="ü"/>
            </a:pPr>
            <a:r>
              <a:rPr lang="es-VE" sz="2000" dirty="0" smtClean="0">
                <a:latin typeface="Arial" pitchFamily="34" charset="0"/>
                <a:cs typeface="Arial" pitchFamily="34" charset="0"/>
              </a:rPr>
              <a:t>Diseñar </a:t>
            </a:r>
            <a:r>
              <a:rPr lang="es-VE" sz="2000" dirty="0">
                <a:latin typeface="Arial" pitchFamily="34" charset="0"/>
                <a:cs typeface="Arial" pitchFamily="34" charset="0"/>
              </a:rPr>
              <a:t>un modelo gerencial cibernético, basado en un sistema viable para el Centro Aldea Tecnológica de la Universidad Valle del Momboy. </a:t>
            </a:r>
          </a:p>
        </p:txBody>
      </p:sp>
    </p:spTree>
    <p:extLst>
      <p:ext uri="{BB962C8B-B14F-4D97-AF65-F5344CB8AC3E}">
        <p14:creationId xmlns:p14="http://schemas.microsoft.com/office/powerpoint/2010/main" val="1382412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47503"/>
            <a:ext cx="561662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justificación</a:t>
            </a:r>
          </a:p>
        </p:txBody>
      </p:sp>
      <p:graphicFrame>
        <p:nvGraphicFramePr>
          <p:cNvPr id="7" name="6 Diagrama"/>
          <p:cNvGraphicFramePr/>
          <p:nvPr>
            <p:extLst>
              <p:ext uri="{D42A27DB-BD31-4B8C-83A1-F6EECF244321}">
                <p14:modId xmlns:p14="http://schemas.microsoft.com/office/powerpoint/2010/main" val="2465227869"/>
              </p:ext>
            </p:extLst>
          </p:nvPr>
        </p:nvGraphicFramePr>
        <p:xfrm>
          <a:off x="395536" y="692696"/>
          <a:ext cx="727280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descr="logo-uvm.png"/>
          <p:cNvPicPr>
            <a:picLocks noChangeAspect="1"/>
          </p:cNvPicPr>
          <p:nvPr/>
        </p:nvPicPr>
        <p:blipFill>
          <a:blip r:embed="rId7" cstate="print"/>
          <a:stretch>
            <a:fillRect/>
          </a:stretch>
        </p:blipFill>
        <p:spPr>
          <a:xfrm>
            <a:off x="7452320" y="44624"/>
            <a:ext cx="1265099" cy="1236756"/>
          </a:xfrm>
          <a:prstGeom prst="rect">
            <a:avLst/>
          </a:prstGeom>
        </p:spPr>
      </p:pic>
      <p:sp>
        <p:nvSpPr>
          <p:cNvPr id="12" name="11 Rectángulo"/>
          <p:cNvSpPr/>
          <p:nvPr/>
        </p:nvSpPr>
        <p:spPr>
          <a:xfrm>
            <a:off x="1403648" y="4077072"/>
            <a:ext cx="561662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delimitación</a:t>
            </a:r>
          </a:p>
        </p:txBody>
      </p:sp>
      <p:graphicFrame>
        <p:nvGraphicFramePr>
          <p:cNvPr id="15" name="14 Diagrama"/>
          <p:cNvGraphicFramePr/>
          <p:nvPr>
            <p:extLst>
              <p:ext uri="{D42A27DB-BD31-4B8C-83A1-F6EECF244321}">
                <p14:modId xmlns:p14="http://schemas.microsoft.com/office/powerpoint/2010/main" val="962400979"/>
              </p:ext>
            </p:extLst>
          </p:nvPr>
        </p:nvGraphicFramePr>
        <p:xfrm>
          <a:off x="395537" y="3573016"/>
          <a:ext cx="727280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C:\Users\luissoler\Pictures\hombre-de-negocios-con-lupa_1133-347.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37733">
            <a:off x="6924737" y="3549489"/>
            <a:ext cx="1986873" cy="198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9493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63419" y="247503"/>
            <a:ext cx="4572000" cy="954107"/>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CAPÍTULO II</a:t>
            </a:r>
          </a:p>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MARCO TEÓRICO</a:t>
            </a:r>
          </a:p>
        </p:txBody>
      </p:sp>
      <p:graphicFrame>
        <p:nvGraphicFramePr>
          <p:cNvPr id="5" name="4 Diagrama"/>
          <p:cNvGraphicFramePr/>
          <p:nvPr>
            <p:extLst>
              <p:ext uri="{D42A27DB-BD31-4B8C-83A1-F6EECF244321}">
                <p14:modId xmlns:p14="http://schemas.microsoft.com/office/powerpoint/2010/main" val="3433602395"/>
              </p:ext>
            </p:extLst>
          </p:nvPr>
        </p:nvGraphicFramePr>
        <p:xfrm>
          <a:off x="179512" y="907207"/>
          <a:ext cx="3131840" cy="2017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uvm.png"/>
          <p:cNvPicPr>
            <a:picLocks noChangeAspect="1"/>
          </p:cNvPicPr>
          <p:nvPr/>
        </p:nvPicPr>
        <p:blipFill>
          <a:blip r:embed="rId7" cstate="print"/>
          <a:stretch>
            <a:fillRect/>
          </a:stretch>
        </p:blipFill>
        <p:spPr>
          <a:xfrm>
            <a:off x="7452320" y="44624"/>
            <a:ext cx="1265099" cy="1236756"/>
          </a:xfrm>
          <a:prstGeom prst="rect">
            <a:avLst/>
          </a:prstGeom>
        </p:spPr>
      </p:pic>
      <p:sp>
        <p:nvSpPr>
          <p:cNvPr id="8" name="7 Rectángulo"/>
          <p:cNvSpPr/>
          <p:nvPr/>
        </p:nvSpPr>
        <p:spPr>
          <a:xfrm>
            <a:off x="3419872" y="2125305"/>
            <a:ext cx="565758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VE" sz="2000" dirty="0" smtClean="0">
                <a:solidFill>
                  <a:prstClr val="black"/>
                </a:solidFill>
                <a:latin typeface="Arial" pitchFamily="34" charset="0"/>
                <a:cs typeface="Arial" pitchFamily="34" charset="0"/>
              </a:rPr>
              <a:t>Rivero, L. (</a:t>
            </a:r>
            <a:r>
              <a:rPr lang="es-VE" sz="2000" dirty="0" smtClean="0">
                <a:latin typeface="Arial" pitchFamily="34" charset="0"/>
                <a:cs typeface="Arial" pitchFamily="34" charset="0"/>
              </a:rPr>
              <a:t>2012). “</a:t>
            </a:r>
            <a:r>
              <a:rPr lang="es-VE" sz="2000" dirty="0">
                <a:latin typeface="Arial" pitchFamily="34" charset="0"/>
                <a:cs typeface="Arial" pitchFamily="34" charset="0"/>
              </a:rPr>
              <a:t>Gerencia Cibernética para la gestión tecnológica de las organizaciones de Educación Universitaria” </a:t>
            </a:r>
          </a:p>
        </p:txBody>
      </p:sp>
      <p:sp>
        <p:nvSpPr>
          <p:cNvPr id="9" name="8 Rectángulo"/>
          <p:cNvSpPr/>
          <p:nvPr/>
        </p:nvSpPr>
        <p:spPr>
          <a:xfrm>
            <a:off x="3419872" y="3565465"/>
            <a:ext cx="565758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VE" sz="2000" dirty="0">
                <a:latin typeface="Arial" pitchFamily="34" charset="0"/>
                <a:cs typeface="Arial" pitchFamily="34" charset="0"/>
              </a:rPr>
              <a:t>Oliveira, J. </a:t>
            </a:r>
            <a:r>
              <a:rPr lang="es-VE" sz="2000" dirty="0" smtClean="0">
                <a:latin typeface="Arial" pitchFamily="34" charset="0"/>
                <a:cs typeface="Arial" pitchFamily="34" charset="0"/>
              </a:rPr>
              <a:t>&amp; </a:t>
            </a:r>
            <a:r>
              <a:rPr lang="es-VE" sz="2000" dirty="0">
                <a:latin typeface="Arial" pitchFamily="34" charset="0"/>
                <a:cs typeface="Arial" pitchFamily="34" charset="0"/>
              </a:rPr>
              <a:t>Gascón, Y. (2011). </a:t>
            </a:r>
            <a:r>
              <a:rPr lang="es-VE" sz="2000" dirty="0" smtClean="0">
                <a:latin typeface="Arial" pitchFamily="34" charset="0"/>
                <a:cs typeface="Arial" pitchFamily="34" charset="0"/>
              </a:rPr>
              <a:t>“</a:t>
            </a:r>
            <a:r>
              <a:rPr lang="es-VE" sz="2000" dirty="0">
                <a:latin typeface="Arial" pitchFamily="34" charset="0"/>
                <a:cs typeface="Arial" pitchFamily="34" charset="0"/>
              </a:rPr>
              <a:t>Modelo de sistema viable como herramienta de diseño para un Programa Ingeniería de Sistemas.” </a:t>
            </a:r>
          </a:p>
        </p:txBody>
      </p:sp>
      <p:sp>
        <p:nvSpPr>
          <p:cNvPr id="10" name="9 Rectángulo"/>
          <p:cNvSpPr/>
          <p:nvPr/>
        </p:nvSpPr>
        <p:spPr>
          <a:xfrm>
            <a:off x="3378910" y="4985881"/>
            <a:ext cx="565758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VE" sz="2000" dirty="0" smtClean="0">
                <a:latin typeface="Arial" pitchFamily="34" charset="0"/>
                <a:cs typeface="Arial" pitchFamily="34" charset="0"/>
              </a:rPr>
              <a:t>Narvarte, A. </a:t>
            </a:r>
            <a:r>
              <a:rPr lang="es-VE" sz="2000" dirty="0">
                <a:latin typeface="Arial" pitchFamily="34" charset="0"/>
                <a:cs typeface="Arial" pitchFamily="34" charset="0"/>
              </a:rPr>
              <a:t>&amp; </a:t>
            </a:r>
            <a:r>
              <a:rPr lang="es-VE" sz="2000" dirty="0" smtClean="0">
                <a:latin typeface="Arial" pitchFamily="34" charset="0"/>
                <a:cs typeface="Arial" pitchFamily="34" charset="0"/>
              </a:rPr>
              <a:t>Carreaga, D. </a:t>
            </a:r>
            <a:r>
              <a:rPr lang="es-VE" sz="2000" dirty="0">
                <a:latin typeface="Arial" pitchFamily="34" charset="0"/>
                <a:cs typeface="Arial" pitchFamily="34" charset="0"/>
              </a:rPr>
              <a:t>(</a:t>
            </a:r>
            <a:r>
              <a:rPr lang="es-VE" sz="2000" dirty="0" smtClean="0">
                <a:latin typeface="Arial" pitchFamily="34" charset="0"/>
                <a:cs typeface="Arial" pitchFamily="34" charset="0"/>
              </a:rPr>
              <a:t>2016). “</a:t>
            </a:r>
            <a:r>
              <a:rPr lang="es-VE" sz="2000" dirty="0">
                <a:latin typeface="Arial" pitchFamily="34" charset="0"/>
                <a:cs typeface="Arial" pitchFamily="34" charset="0"/>
              </a:rPr>
              <a:t>El modelo de sistema viable: una referencia </a:t>
            </a:r>
            <a:r>
              <a:rPr lang="es-VE" sz="2000" dirty="0" smtClean="0">
                <a:latin typeface="Arial" pitchFamily="34" charset="0"/>
                <a:cs typeface="Arial" pitchFamily="34" charset="0"/>
              </a:rPr>
              <a:t>estratégica </a:t>
            </a:r>
            <a:r>
              <a:rPr lang="es-VE" sz="2000" dirty="0">
                <a:latin typeface="Arial" pitchFamily="34" charset="0"/>
                <a:cs typeface="Arial" pitchFamily="34" charset="0"/>
              </a:rPr>
              <a:t>para el estudio organizacional del sector cooperativo chileno”, </a:t>
            </a:r>
          </a:p>
        </p:txBody>
      </p:sp>
      <p:pic>
        <p:nvPicPr>
          <p:cNvPr id="4098" name="Picture 2" descr="C:\Users\luissoler\Pictures\o_1belbo4gkpg314c71mc81c091g42a.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4221088"/>
            <a:ext cx="2495785" cy="246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74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47503"/>
            <a:ext cx="561662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BASES TEÓRICAS</a:t>
            </a:r>
          </a:p>
        </p:txBody>
      </p:sp>
      <p:pic>
        <p:nvPicPr>
          <p:cNvPr id="5" name="4 Imagen" descr="logo-uvm.png"/>
          <p:cNvPicPr>
            <a:picLocks noChangeAspect="1"/>
          </p:cNvPicPr>
          <p:nvPr/>
        </p:nvPicPr>
        <p:blipFill>
          <a:blip r:embed="rId2" cstate="print"/>
          <a:stretch>
            <a:fillRect/>
          </a:stretch>
        </p:blipFill>
        <p:spPr>
          <a:xfrm>
            <a:off x="7452320" y="44624"/>
            <a:ext cx="1265099" cy="1236756"/>
          </a:xfrm>
          <a:prstGeom prst="rect">
            <a:avLst/>
          </a:prstGeom>
        </p:spPr>
      </p:pic>
      <p:graphicFrame>
        <p:nvGraphicFramePr>
          <p:cNvPr id="6" name="5 Diagrama"/>
          <p:cNvGraphicFramePr/>
          <p:nvPr>
            <p:extLst>
              <p:ext uri="{D42A27DB-BD31-4B8C-83A1-F6EECF244321}">
                <p14:modId xmlns:p14="http://schemas.microsoft.com/office/powerpoint/2010/main" val="1213400964"/>
              </p:ext>
            </p:extLst>
          </p:nvPr>
        </p:nvGraphicFramePr>
        <p:xfrm>
          <a:off x="179513" y="1412776"/>
          <a:ext cx="853790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luissoler\Pictures\BASES TEORICAS.jpg"/>
          <p:cNvPicPr>
            <a:picLocks noChangeAspect="1" noChangeArrowheads="1"/>
          </p:cNvPicPr>
          <p:nvPr/>
        </p:nvPicPr>
        <p:blipFill>
          <a:blip r:embed="rId8">
            <a:clrChange>
              <a:clrFrom>
                <a:srgbClr val="F6F5F3"/>
              </a:clrFrom>
              <a:clrTo>
                <a:srgbClr val="F6F5F3">
                  <a:alpha val="0"/>
                </a:srgbClr>
              </a:clrTo>
            </a:clrChange>
            <a:extLst>
              <a:ext uri="{28A0092B-C50C-407E-A947-70E740481C1C}">
                <a14:useLocalDpi xmlns:a14="http://schemas.microsoft.com/office/drawing/2010/main" val="0"/>
              </a:ext>
            </a:extLst>
          </a:blip>
          <a:srcRect/>
          <a:stretch>
            <a:fillRect/>
          </a:stretch>
        </p:blipFill>
        <p:spPr bwMode="auto">
          <a:xfrm>
            <a:off x="323528" y="4653136"/>
            <a:ext cx="2483768" cy="193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787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47503"/>
            <a:ext cx="561662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BASES TEÓRICAS</a:t>
            </a:r>
          </a:p>
        </p:txBody>
      </p:sp>
      <p:graphicFrame>
        <p:nvGraphicFramePr>
          <p:cNvPr id="4" name="3 Diagrama"/>
          <p:cNvGraphicFramePr/>
          <p:nvPr>
            <p:extLst>
              <p:ext uri="{D42A27DB-BD31-4B8C-83A1-F6EECF244321}">
                <p14:modId xmlns:p14="http://schemas.microsoft.com/office/powerpoint/2010/main" val="2651979659"/>
              </p:ext>
            </p:extLst>
          </p:nvPr>
        </p:nvGraphicFramePr>
        <p:xfrm>
          <a:off x="323528" y="1469008"/>
          <a:ext cx="7920880"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logo-uvm.png"/>
          <p:cNvPicPr>
            <a:picLocks noChangeAspect="1"/>
          </p:cNvPicPr>
          <p:nvPr/>
        </p:nvPicPr>
        <p:blipFill>
          <a:blip r:embed="rId7" cstate="print"/>
          <a:stretch>
            <a:fillRect/>
          </a:stretch>
        </p:blipFill>
        <p:spPr>
          <a:xfrm>
            <a:off x="7452320" y="44624"/>
            <a:ext cx="1265099" cy="1236756"/>
          </a:xfrm>
          <a:prstGeom prst="rect">
            <a:avLst/>
          </a:prstGeom>
        </p:spPr>
      </p:pic>
      <p:pic>
        <p:nvPicPr>
          <p:cNvPr id="6" name="Picture 2" descr="C:\Users\luissoler\Pictures\BASES TEORICAS.jpg"/>
          <p:cNvPicPr>
            <a:picLocks noChangeAspect="1" noChangeArrowheads="1"/>
          </p:cNvPicPr>
          <p:nvPr/>
        </p:nvPicPr>
        <p:blipFill>
          <a:blip r:embed="rId8">
            <a:clrChange>
              <a:clrFrom>
                <a:srgbClr val="F6F5F3"/>
              </a:clrFrom>
              <a:clrTo>
                <a:srgbClr val="F6F5F3">
                  <a:alpha val="0"/>
                </a:srgbClr>
              </a:clrTo>
            </a:clrChange>
            <a:extLst>
              <a:ext uri="{28A0092B-C50C-407E-A947-70E740481C1C}">
                <a14:useLocalDpi xmlns:a14="http://schemas.microsoft.com/office/drawing/2010/main" val="0"/>
              </a:ext>
            </a:extLst>
          </a:blip>
          <a:srcRect/>
          <a:stretch>
            <a:fillRect/>
          </a:stretch>
        </p:blipFill>
        <p:spPr bwMode="auto">
          <a:xfrm>
            <a:off x="755576" y="4351679"/>
            <a:ext cx="2880320" cy="224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0717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47503"/>
            <a:ext cx="561662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BASES TEÓRICAS</a:t>
            </a:r>
          </a:p>
        </p:txBody>
      </p:sp>
      <p:pic>
        <p:nvPicPr>
          <p:cNvPr id="4" name="3 Imagen" descr="logo-uvm.png"/>
          <p:cNvPicPr>
            <a:picLocks noChangeAspect="1"/>
          </p:cNvPicPr>
          <p:nvPr/>
        </p:nvPicPr>
        <p:blipFill>
          <a:blip r:embed="rId2" cstate="print"/>
          <a:stretch>
            <a:fillRect/>
          </a:stretch>
        </p:blipFill>
        <p:spPr>
          <a:xfrm>
            <a:off x="7452320" y="44624"/>
            <a:ext cx="1265099" cy="1236756"/>
          </a:xfrm>
          <a:prstGeom prst="rect">
            <a:avLst/>
          </a:prstGeom>
        </p:spPr>
      </p:pic>
      <p:pic>
        <p:nvPicPr>
          <p:cNvPr id="5" name="Picture 2" descr="modelo-del-sistema-viab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9940" y="1521856"/>
            <a:ext cx="6282540" cy="484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423932" y="6127412"/>
            <a:ext cx="3388428" cy="496996"/>
          </a:xfrm>
          <a:prstGeom prst="rect">
            <a:avLst/>
          </a:prstGeom>
        </p:spPr>
        <p:txBody>
          <a:bodyPr wrap="none">
            <a:spAutoFit/>
          </a:bodyPr>
          <a:lstStyle/>
          <a:p>
            <a:pPr indent="450215" algn="ctr">
              <a:lnSpc>
                <a:spcPct val="150000"/>
              </a:lnSpc>
              <a:spcAft>
                <a:spcPts val="0"/>
              </a:spcAft>
            </a:pPr>
            <a:r>
              <a:rPr lang="es-ES" sz="2000" b="1" dirty="0">
                <a:latin typeface="Arial"/>
                <a:ea typeface="Calibri"/>
                <a:cs typeface="Arial"/>
              </a:rPr>
              <a:t>Fuente:</a:t>
            </a:r>
            <a:r>
              <a:rPr lang="es-ES" sz="2000" dirty="0">
                <a:latin typeface="Arial"/>
                <a:ea typeface="Calibri"/>
                <a:cs typeface="Arial"/>
              </a:rPr>
              <a:t>  </a:t>
            </a:r>
            <a:r>
              <a:rPr lang="es-VE" sz="2000" dirty="0">
                <a:latin typeface="Arial"/>
                <a:ea typeface="Calibri"/>
                <a:cs typeface="Arial"/>
              </a:rPr>
              <a:t>(Pineda, 2009)</a:t>
            </a:r>
            <a:endParaRPr lang="es-VE" sz="2000" dirty="0">
              <a:effectLst/>
              <a:latin typeface="Arial"/>
              <a:ea typeface="Calibri"/>
              <a:cs typeface="Times New Roman"/>
            </a:endParaRPr>
          </a:p>
        </p:txBody>
      </p:sp>
      <p:graphicFrame>
        <p:nvGraphicFramePr>
          <p:cNvPr id="8" name="7 Diagrama"/>
          <p:cNvGraphicFramePr/>
          <p:nvPr>
            <p:extLst>
              <p:ext uri="{D42A27DB-BD31-4B8C-83A1-F6EECF244321}">
                <p14:modId xmlns:p14="http://schemas.microsoft.com/office/powerpoint/2010/main" val="3190497659"/>
              </p:ext>
            </p:extLst>
          </p:nvPr>
        </p:nvGraphicFramePr>
        <p:xfrm>
          <a:off x="179512" y="907207"/>
          <a:ext cx="3131840" cy="2017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C:\Users\luissoler\Pictures\BASES TEORICAS.jpg"/>
          <p:cNvPicPr>
            <a:picLocks noChangeAspect="1" noChangeArrowheads="1"/>
          </p:cNvPicPr>
          <p:nvPr/>
        </p:nvPicPr>
        <p:blipFill>
          <a:blip r:embed="rId9">
            <a:clrChange>
              <a:clrFrom>
                <a:srgbClr val="F6F5F3"/>
              </a:clrFrom>
              <a:clrTo>
                <a:srgbClr val="F6F5F3">
                  <a:alpha val="0"/>
                </a:srgbClr>
              </a:clrTo>
            </a:clrChange>
            <a:extLst>
              <a:ext uri="{28A0092B-C50C-407E-A947-70E740481C1C}">
                <a14:useLocalDpi xmlns:a14="http://schemas.microsoft.com/office/drawing/2010/main" val="0"/>
              </a:ext>
            </a:extLst>
          </a:blip>
          <a:srcRect/>
          <a:stretch>
            <a:fillRect/>
          </a:stretch>
        </p:blipFill>
        <p:spPr bwMode="auto">
          <a:xfrm>
            <a:off x="251520" y="4669537"/>
            <a:ext cx="2564990" cy="199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724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1371" y="247503"/>
            <a:ext cx="5116893" cy="95410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CAPÍTULO III</a:t>
            </a:r>
          </a:p>
          <a:p>
            <a:pPr indent="450215" algn="ctr"/>
            <a:r>
              <a:rPr lang="es-VE" sz="2800" b="1" kern="0" cap="all" dirty="0" smtClean="0">
                <a:ln w="0"/>
                <a:solidFill>
                  <a:schemeClr val="accent2">
                    <a:lumMod val="75000"/>
                  </a:schemeClr>
                </a:solidFill>
                <a:effectLst>
                  <a:reflection blurRad="12700" stA="50000" endPos="50000" dist="5000" dir="5400000" sy="-100000" rotWithShape="0"/>
                </a:effectLst>
                <a:latin typeface="Arial"/>
                <a:ea typeface="Times New Roman"/>
                <a:cs typeface="Times New Roman"/>
              </a:rPr>
              <a:t>MARCO METODOLÓGICO</a:t>
            </a:r>
          </a:p>
        </p:txBody>
      </p:sp>
      <p:pic>
        <p:nvPicPr>
          <p:cNvPr id="4" name="3 Imagen" descr="logo-uvm.png"/>
          <p:cNvPicPr>
            <a:picLocks noChangeAspect="1"/>
          </p:cNvPicPr>
          <p:nvPr/>
        </p:nvPicPr>
        <p:blipFill>
          <a:blip r:embed="rId2" cstate="print"/>
          <a:stretch>
            <a:fillRect/>
          </a:stretch>
        </p:blipFill>
        <p:spPr>
          <a:xfrm>
            <a:off x="7452320" y="44624"/>
            <a:ext cx="1265099" cy="1236756"/>
          </a:xfrm>
          <a:prstGeom prst="rect">
            <a:avLst/>
          </a:prstGeom>
        </p:spPr>
      </p:pic>
      <p:sp>
        <p:nvSpPr>
          <p:cNvPr id="5" name="4 Rectángulo"/>
          <p:cNvSpPr/>
          <p:nvPr/>
        </p:nvSpPr>
        <p:spPr>
          <a:xfrm>
            <a:off x="107504" y="1564775"/>
            <a:ext cx="3305713"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s-US" sz="2000" b="1" dirty="0" smtClean="0">
                <a:latin typeface="Arial" pitchFamily="34" charset="0"/>
                <a:cs typeface="Arial" pitchFamily="34" charset="0"/>
              </a:rPr>
              <a:t>TIPO DE INVESTIGACIÓN</a:t>
            </a:r>
            <a:endParaRPr lang="es-VE" sz="2000" dirty="0">
              <a:latin typeface="Arial" pitchFamily="34" charset="0"/>
              <a:cs typeface="Arial" pitchFamily="34" charset="0"/>
            </a:endParaRPr>
          </a:p>
        </p:txBody>
      </p:sp>
      <p:sp>
        <p:nvSpPr>
          <p:cNvPr id="6" name="5 Rectángulo"/>
          <p:cNvSpPr/>
          <p:nvPr/>
        </p:nvSpPr>
        <p:spPr>
          <a:xfrm>
            <a:off x="3851920" y="1281380"/>
            <a:ext cx="520686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VE" dirty="0">
                <a:latin typeface="Arial" pitchFamily="34" charset="0"/>
                <a:cs typeface="Arial" pitchFamily="34" charset="0"/>
              </a:rPr>
              <a:t>Investigación descriptiva, puesto que se orientó en describir y analizar sistemáticamente la </a:t>
            </a:r>
            <a:r>
              <a:rPr lang="es-VE" dirty="0" smtClean="0">
                <a:latin typeface="Arial" pitchFamily="34" charset="0"/>
                <a:cs typeface="Arial" pitchFamily="34" charset="0"/>
              </a:rPr>
              <a:t>problemática.</a:t>
            </a:r>
            <a:endParaRPr lang="es-VE" dirty="0">
              <a:latin typeface="Arial" pitchFamily="34" charset="0"/>
              <a:cs typeface="Arial" pitchFamily="34" charset="0"/>
            </a:endParaRPr>
          </a:p>
        </p:txBody>
      </p:sp>
      <p:sp>
        <p:nvSpPr>
          <p:cNvPr id="7" name="6 Rectángulo"/>
          <p:cNvSpPr/>
          <p:nvPr/>
        </p:nvSpPr>
        <p:spPr>
          <a:xfrm>
            <a:off x="107504" y="2499163"/>
            <a:ext cx="376680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s-US" b="1" dirty="0" smtClean="0">
                <a:latin typeface="Arial" pitchFamily="34" charset="0"/>
                <a:cs typeface="Arial" pitchFamily="34" charset="0"/>
              </a:rPr>
              <a:t>DISEÑO DE LA INVESTIGACIÓN </a:t>
            </a:r>
            <a:endParaRPr lang="es-VE" dirty="0">
              <a:latin typeface="Arial" pitchFamily="34" charset="0"/>
              <a:cs typeface="Arial" pitchFamily="34" charset="0"/>
            </a:endParaRPr>
          </a:p>
        </p:txBody>
      </p:sp>
      <p:sp>
        <p:nvSpPr>
          <p:cNvPr id="8" name="7 Rectángulo"/>
          <p:cNvSpPr/>
          <p:nvPr/>
        </p:nvSpPr>
        <p:spPr>
          <a:xfrm>
            <a:off x="4067601" y="2492896"/>
            <a:ext cx="273664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gn="just"/>
            <a:r>
              <a:rPr lang="es-ES" dirty="0">
                <a:latin typeface="Arial" pitchFamily="34" charset="0"/>
                <a:cs typeface="Arial" pitchFamily="34" charset="0"/>
              </a:rPr>
              <a:t>Investigación de campo. </a:t>
            </a:r>
            <a:endParaRPr lang="es-VE" dirty="0">
              <a:latin typeface="Arial" pitchFamily="34" charset="0"/>
              <a:cs typeface="Arial" pitchFamily="34" charset="0"/>
            </a:endParaRPr>
          </a:p>
        </p:txBody>
      </p:sp>
      <p:sp>
        <p:nvSpPr>
          <p:cNvPr id="9" name="8 Rectángulo"/>
          <p:cNvSpPr/>
          <p:nvPr/>
        </p:nvSpPr>
        <p:spPr>
          <a:xfrm>
            <a:off x="107504" y="3413630"/>
            <a:ext cx="304031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s-US" b="1" dirty="0" smtClean="0">
                <a:latin typeface="Arial" pitchFamily="34" charset="0"/>
                <a:cs typeface="Arial" pitchFamily="34" charset="0"/>
              </a:rPr>
              <a:t>POBLACIÓN Y MUESTRA </a:t>
            </a:r>
            <a:endParaRPr lang="es-VE" b="1" dirty="0">
              <a:latin typeface="Arial" pitchFamily="34" charset="0"/>
              <a:cs typeface="Arial" pitchFamily="34" charset="0"/>
            </a:endParaRPr>
          </a:p>
        </p:txBody>
      </p:sp>
      <p:sp>
        <p:nvSpPr>
          <p:cNvPr id="10" name="9 Rectángulo"/>
          <p:cNvSpPr/>
          <p:nvPr/>
        </p:nvSpPr>
        <p:spPr>
          <a:xfrm>
            <a:off x="3857135" y="3092767"/>
            <a:ext cx="517936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VE" dirty="0">
                <a:latin typeface="Arial" pitchFamily="34" charset="0"/>
                <a:cs typeface="Arial" pitchFamily="34" charset="0"/>
              </a:rPr>
              <a:t>La población objeto de estudio estuvo conformada por el personal que labora en el Centro Aldea Tecnológica, por ende la muestra será de tipo censal. </a:t>
            </a:r>
          </a:p>
        </p:txBody>
      </p:sp>
      <p:sp>
        <p:nvSpPr>
          <p:cNvPr id="11" name="10 Rectángulo"/>
          <p:cNvSpPr/>
          <p:nvPr/>
        </p:nvSpPr>
        <p:spPr>
          <a:xfrm>
            <a:off x="107504" y="4509120"/>
            <a:ext cx="330571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US" b="1" dirty="0" smtClean="0">
                <a:latin typeface="Arial" pitchFamily="34" charset="0"/>
                <a:cs typeface="Arial" pitchFamily="34" charset="0"/>
              </a:rPr>
              <a:t>TÉCNICAS E INSTRUMENTOS DE RECOLECCIÓN DE DATOS</a:t>
            </a:r>
            <a:endParaRPr lang="es-VE" dirty="0">
              <a:latin typeface="Arial" pitchFamily="34" charset="0"/>
              <a:cs typeface="Arial" pitchFamily="34" charset="0"/>
            </a:endParaRPr>
          </a:p>
        </p:txBody>
      </p:sp>
      <p:sp>
        <p:nvSpPr>
          <p:cNvPr id="12" name="11 Rectángulo"/>
          <p:cNvSpPr/>
          <p:nvPr/>
        </p:nvSpPr>
        <p:spPr>
          <a:xfrm>
            <a:off x="3829635" y="4521894"/>
            <a:ext cx="520686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VE" dirty="0">
                <a:latin typeface="Arial" pitchFamily="34" charset="0"/>
                <a:cs typeface="Arial" pitchFamily="34" charset="0"/>
              </a:rPr>
              <a:t>Observación directa no estructurada y como instrumento de recolección de datos, la encuesta escrita. </a:t>
            </a:r>
          </a:p>
        </p:txBody>
      </p:sp>
      <p:sp>
        <p:nvSpPr>
          <p:cNvPr id="13" name="12 Rectángulo"/>
          <p:cNvSpPr/>
          <p:nvPr/>
        </p:nvSpPr>
        <p:spPr>
          <a:xfrm>
            <a:off x="107504" y="5888557"/>
            <a:ext cx="330571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US" b="1" dirty="0" smtClean="0">
                <a:latin typeface="Arial" pitchFamily="34" charset="0"/>
                <a:cs typeface="Arial" pitchFamily="34" charset="0"/>
              </a:rPr>
              <a:t>METODOLOGÍA DE LA INVESTIGACIÓN </a:t>
            </a:r>
            <a:endParaRPr lang="es-VE" b="1" dirty="0">
              <a:latin typeface="Arial" pitchFamily="34" charset="0"/>
              <a:cs typeface="Arial" pitchFamily="34" charset="0"/>
            </a:endParaRPr>
          </a:p>
        </p:txBody>
      </p:sp>
      <p:sp>
        <p:nvSpPr>
          <p:cNvPr id="14" name="13 Rectángulo"/>
          <p:cNvSpPr/>
          <p:nvPr/>
        </p:nvSpPr>
        <p:spPr>
          <a:xfrm>
            <a:off x="3797825" y="5589240"/>
            <a:ext cx="523867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VE" dirty="0">
                <a:latin typeface="Arial"/>
                <a:ea typeface="Calibri"/>
              </a:rPr>
              <a:t>La investigación se desarrolló aplicando la metodología propuesta por </a:t>
            </a:r>
            <a:r>
              <a:rPr lang="es-VE" dirty="0">
                <a:latin typeface="Arial"/>
                <a:ea typeface="Calibri"/>
                <a:cs typeface="Times New Roman"/>
              </a:rPr>
              <a:t>Stafford Beer (1979, 1981, 1985), quien propone un modelo cibernético como sistema viable.</a:t>
            </a:r>
            <a:endParaRPr lang="es-VE" dirty="0"/>
          </a:p>
        </p:txBody>
      </p:sp>
      <p:cxnSp>
        <p:nvCxnSpPr>
          <p:cNvPr id="16" name="15 Conector recto de flecha"/>
          <p:cNvCxnSpPr>
            <a:stCxn id="5" idx="3"/>
          </p:cNvCxnSpPr>
          <p:nvPr/>
        </p:nvCxnSpPr>
        <p:spPr>
          <a:xfrm>
            <a:off x="3413217" y="1764830"/>
            <a:ext cx="416418" cy="7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endCxn id="8" idx="1"/>
          </p:cNvCxnSpPr>
          <p:nvPr/>
        </p:nvCxnSpPr>
        <p:spPr>
          <a:xfrm flipV="1">
            <a:off x="3874305" y="2677562"/>
            <a:ext cx="193296" cy="6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3131840" y="358631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3397306" y="4725144"/>
            <a:ext cx="3666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3397306" y="6189404"/>
            <a:ext cx="3666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113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1148</TotalTime>
  <Words>1226</Words>
  <Application>Microsoft Office PowerPoint</Application>
  <PresentationFormat>Presentación en pantalla (4:3)</PresentationFormat>
  <Paragraphs>125</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Century Schoolbook</vt:lpstr>
      <vt:lpstr>Times New Roman</vt:lpstr>
      <vt:lpstr>Wingdings</vt:lpstr>
      <vt:lpstr>Wingdings 2</vt:lpstr>
      <vt:lpstr>Mirador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Usuario de Windows</cp:lastModifiedBy>
  <cp:revision>52</cp:revision>
  <dcterms:created xsi:type="dcterms:W3CDTF">2018-01-02T15:01:27Z</dcterms:created>
  <dcterms:modified xsi:type="dcterms:W3CDTF">2019-06-05T14:06:49Z</dcterms:modified>
</cp:coreProperties>
</file>